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29"/>
  </p:notesMasterIdLst>
  <p:sldIdLst>
    <p:sldId id="319" r:id="rId2"/>
    <p:sldId id="504" r:id="rId3"/>
    <p:sldId id="505" r:id="rId4"/>
    <p:sldId id="506" r:id="rId5"/>
    <p:sldId id="447" r:id="rId6"/>
    <p:sldId id="469" r:id="rId7"/>
    <p:sldId id="450" r:id="rId8"/>
    <p:sldId id="422" r:id="rId9"/>
    <p:sldId id="471" r:id="rId10"/>
    <p:sldId id="497" r:id="rId11"/>
    <p:sldId id="498" r:id="rId12"/>
    <p:sldId id="528" r:id="rId13"/>
    <p:sldId id="543" r:id="rId14"/>
    <p:sldId id="495" r:id="rId15"/>
    <p:sldId id="453" r:id="rId16"/>
    <p:sldId id="532" r:id="rId17"/>
    <p:sldId id="477" r:id="rId18"/>
    <p:sldId id="513" r:id="rId19"/>
    <p:sldId id="539" r:id="rId20"/>
    <p:sldId id="544" r:id="rId21"/>
    <p:sldId id="545" r:id="rId22"/>
    <p:sldId id="546" r:id="rId23"/>
    <p:sldId id="492" r:id="rId24"/>
    <p:sldId id="468" r:id="rId25"/>
    <p:sldId id="467" r:id="rId26"/>
    <p:sldId id="268" r:id="rId27"/>
    <p:sldId id="503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623"/>
    <a:srgbClr val="FF6600"/>
    <a:srgbClr val="414141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5915" autoAdjust="0"/>
  </p:normalViewPr>
  <p:slideViewPr>
    <p:cSldViewPr snapToGrid="0">
      <p:cViewPr varScale="1">
        <p:scale>
          <a:sx n="81" d="100"/>
          <a:sy n="81" d="100"/>
        </p:scale>
        <p:origin x="141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38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t>29.04.2019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115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29.04.2019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283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29.04.2019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892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7" r:id="rId29"/>
    <p:sldLayoutId id="2147483708" r:id="rId3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obserwatorium.wup-krakow.pl/pl" TargetMode="Externa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pociagdokariery.pl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serwatorium.wup-krakow.pl/pl" TargetMode="External"/><Relationship Id="rId2" Type="http://schemas.openxmlformats.org/officeDocument/2006/relationships/hyperlink" Target="http://wupkrakow.praca.gov.pl/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2028428" y="1424026"/>
            <a:ext cx="5093122" cy="177253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e-mocni:</a:t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000" cap="none" dirty="0" smtClean="0">
                <a:solidFill>
                  <a:srgbClr val="FF6600"/>
                </a:solidFill>
                <a:latin typeface="Cheddar Jack" panose="020000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b="1" cap="none" dirty="0" smtClean="0">
                <a:solidFill>
                  <a:srgbClr val="FF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b="1" cap="none" dirty="0" smtClean="0">
                <a:solidFill>
                  <a:srgbClr val="FF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6700" dirty="0" smtClean="0"/>
              <a:t>małopolski rynek pracy</a:t>
            </a:r>
            <a:endParaRPr lang="pl-PL" sz="6700" dirty="0">
              <a:solidFill>
                <a:schemeClr val="tx1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odtytuł 1"/>
          <p:cNvSpPr>
            <a:spLocks noGrp="1"/>
          </p:cNvSpPr>
          <p:nvPr>
            <p:ph type="subTitle" idx="1"/>
          </p:nvPr>
        </p:nvSpPr>
        <p:spPr>
          <a:xfrm>
            <a:off x="2294966" y="4234374"/>
            <a:ext cx="4560046" cy="1956869"/>
          </a:xfrm>
        </p:spPr>
        <p:txBody>
          <a:bodyPr/>
          <a:lstStyle/>
          <a:p>
            <a:r>
              <a:rPr lang="pl-PL" dirty="0" smtClean="0"/>
              <a:t>Imię/nazwisko trenera/trenerki</a:t>
            </a:r>
          </a:p>
          <a:p>
            <a:endParaRPr lang="pl-PL" dirty="0"/>
          </a:p>
          <a:p>
            <a:r>
              <a:rPr lang="pl-PL" dirty="0" smtClean="0"/>
              <a:t>PRACA I ROZWÓJ ZAWODOWY Scenariusz  nr R_1</a:t>
            </a:r>
            <a:r>
              <a:rPr lang="pl-PL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95" y="1528549"/>
            <a:ext cx="7478973" cy="476306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sz="3500" dirty="0">
              <a:solidFill>
                <a:srgbClr val="F1662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do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ćwiczenia,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którego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celem jest  poznanie ofert proponowanych przez WUP w Krakowie dla osób poszukujących pracy oraz dla pracodawców i przedsiębiorców. </a:t>
            </a:r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endParaRPr lang="pl-PL" dirty="0"/>
          </a:p>
          <a:p>
            <a:endParaRPr lang="pl-PL" dirty="0"/>
          </a:p>
          <a:p>
            <a:endParaRPr lang="pl-PL" b="1" dirty="0" smtClean="0">
              <a:solidFill>
                <a:srgbClr val="414141"/>
              </a:solidFill>
            </a:endParaRPr>
          </a:p>
          <a:p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101" y="439177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39522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ĆWICZENIA…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5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16438" y="851833"/>
            <a:ext cx="7654564" cy="778546"/>
          </a:xfrm>
        </p:spPr>
        <p:txBody>
          <a:bodyPr wrap="square">
            <a:spAutoFit/>
          </a:bodyPr>
          <a:lstStyle/>
          <a:p>
            <a:pPr defTabSz="457200"/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Oferta </a:t>
            </a:r>
            <a:r>
              <a:rPr lang="pl-PL" sz="5400" dirty="0" err="1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wup</a:t>
            </a:r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w </a:t>
            </a:r>
            <a:r>
              <a:rPr lang="pl-PL" sz="54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Krakowie </a:t>
            </a:r>
            <a:r>
              <a:rPr lang="pl-PL" sz="36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36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1)</a:t>
            </a:r>
            <a:endParaRPr lang="pl-PL" sz="36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61093" y="2381360"/>
            <a:ext cx="7128792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 smtClean="0"/>
              <a:t>Stwórzcie </a:t>
            </a:r>
            <a:r>
              <a:rPr lang="pl-PL" sz="3600" dirty="0" smtClean="0"/>
              <a:t>na kartkach </a:t>
            </a:r>
            <a:r>
              <a:rPr lang="pl-PL" sz="3600" dirty="0" err="1" smtClean="0"/>
              <a:t>flipchartowych</a:t>
            </a:r>
            <a:r>
              <a:rPr lang="pl-PL" sz="3600" dirty="0" smtClean="0"/>
              <a:t> plakat w dowolnej </a:t>
            </a:r>
            <a:r>
              <a:rPr lang="pl-PL" sz="3600" dirty="0" smtClean="0"/>
              <a:t>formie (</a:t>
            </a:r>
            <a:r>
              <a:rPr lang="pl-PL" sz="3600" dirty="0" smtClean="0"/>
              <a:t>np.: komiks, mapa myśli, forma rysunkowa), </a:t>
            </a:r>
            <a:r>
              <a:rPr lang="pl-PL" sz="3600" dirty="0"/>
              <a:t>który będzie </a:t>
            </a:r>
            <a:r>
              <a:rPr lang="pl-PL" sz="3600" dirty="0" smtClean="0"/>
              <a:t>reklamą przedstawioną na targach pracy i edukacji</a:t>
            </a:r>
            <a:r>
              <a:rPr lang="pl-PL" sz="3600" dirty="0" smtClean="0"/>
              <a:t>.</a:t>
            </a:r>
            <a:endParaRPr lang="pl-PL" dirty="0" smtClean="0">
              <a:latin typeface="+mn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162" y="733264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0950" y="707286"/>
            <a:ext cx="7618905" cy="778546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defTabSz="457200"/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Oferta </a:t>
            </a:r>
            <a:r>
              <a:rPr lang="pl-PL" sz="5400" dirty="0" err="1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wup</a:t>
            </a:r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w </a:t>
            </a:r>
            <a:r>
              <a:rPr lang="pl-PL" sz="54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Krakowie </a:t>
            </a:r>
            <a:r>
              <a:rPr lang="pl-PL" sz="36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36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2)</a:t>
            </a:r>
            <a:endParaRPr lang="pl-PL" sz="36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3856" y="2177107"/>
            <a:ext cx="7515999" cy="3752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dirty="0"/>
              <a:t>Zapraszamy na stronę </a:t>
            </a:r>
            <a:r>
              <a:rPr lang="pl-PL" sz="2800" dirty="0" smtClean="0"/>
              <a:t>Wojewódzkiego Urzędu Pracy w Krakowie- </a:t>
            </a:r>
            <a:r>
              <a:rPr lang="pl-PL" sz="2800" u="sng" dirty="0">
                <a:hlinkClick r:id="rId2"/>
              </a:rPr>
              <a:t>http://wupkrakow.praca.gov.pl/</a:t>
            </a:r>
            <a:endParaRPr lang="pl-PL" sz="2800" dirty="0" smtClean="0">
              <a:latin typeface="+mn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7014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7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0950" y="707286"/>
            <a:ext cx="7618905" cy="778546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defTabSz="457200"/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Oferta </a:t>
            </a:r>
            <a:r>
              <a:rPr lang="pl-PL" sz="5400" dirty="0" err="1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wup</a:t>
            </a:r>
            <a:r>
              <a:rPr lang="pl-PL" sz="54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w </a:t>
            </a:r>
            <a:r>
              <a:rPr lang="pl-PL" sz="54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Krakowie </a:t>
            </a:r>
            <a:r>
              <a:rPr lang="pl-PL" sz="36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3600" dirty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3)</a:t>
            </a:r>
            <a:endParaRPr lang="pl-PL" sz="36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3856" y="2177107"/>
            <a:ext cx="7515999" cy="226426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Oferty dla osób bezrobotnych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i </a:t>
            </a:r>
            <a:r>
              <a:rPr lang="pl-PL" sz="2800" dirty="0" smtClean="0"/>
              <a:t>poszukujących pracy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>
                <a:ea typeface="Segoe UI" panose="020B0502040204020203" pitchFamily="34" charset="0"/>
              </a:rPr>
              <a:t>Oferta dla pracodawców i przedsiębiorców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25" y="588717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8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6024580" y="480105"/>
            <a:ext cx="3008888" cy="294889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PRZESZUKUJĘ ZASOBY WUP </a:t>
            </a:r>
            <a:br>
              <a:rPr lang="pl-PL" sz="2000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pl-PL" sz="2000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KRAKOWIE</a:t>
            </a:r>
            <a:endParaRPr lang="pl-PL" sz="2000" dirty="0">
              <a:solidFill>
                <a:srgbClr val="FF66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1" y="1034980"/>
            <a:ext cx="5069393" cy="50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2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63571" y="1528549"/>
            <a:ext cx="7626285" cy="41746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ćwiczenia nr 2. </a:t>
            </a:r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Każdy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przy swoim stanowisku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komputerowym pozostaje na stronie Wojewódzkiego Urzędu Pracy</a:t>
            </a:r>
          </a:p>
          <a:p>
            <a:r>
              <a:rPr lang="pl-PL" sz="2800" dirty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http://wupkrakow.praca.gov.pl</a:t>
            </a:r>
            <a:r>
              <a:rPr lang="pl-PL" sz="2800" dirty="0" smtClean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/</a:t>
            </a:r>
            <a:r>
              <a:rPr lang="pl-PL" sz="2800" dirty="0" smtClean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11666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78887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ĆWICZENIA…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02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659876" y="1442654"/>
            <a:ext cx="7456602" cy="44117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Polecenie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znajdź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aktualne oferty staży i praktyk zawodowych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województwie </a:t>
            </a: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wykorzystując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filtry zaawansowane, wyszukaj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aktualne,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nie starszych niż sprzed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tygodnia, informacje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 temat targów i szkoleń w województwie. </a:t>
            </a:r>
            <a:endParaRPr lang="pl-PL" sz="2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Sprawdź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liczbę osób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poszukujących pracy w zawodzie </a:t>
            </a:r>
            <a:r>
              <a:rPr lang="pl-PL" sz="2200" dirty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Opiekunka w żłobku / klubie dziecięcym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Krakowie.</a:t>
            </a:r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Znajdź na stronie projekty kierowane do pracodawców i przedsiębiorców a następnie 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wypisz, </a:t>
            </a:r>
            <a:r>
              <a:rPr lang="pl-PL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 czego aktualnie mogą korzystać pracodawcy</a:t>
            </a:r>
            <a:r>
              <a:rPr lang="pl-PL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288" y="5854398"/>
            <a:ext cx="1208380" cy="725511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424207" y="394364"/>
            <a:ext cx="8484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PRZESZUKUJĘ ZASOBY </a:t>
            </a:r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WUP W KRAKOWIE</a:t>
            </a:r>
            <a:endParaRPr lang="pl-PL" sz="32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3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860" y="2341267"/>
            <a:ext cx="6640704" cy="4427136"/>
          </a:xfrm>
          <a:prstGeom prst="rect">
            <a:avLst/>
          </a:prstGeom>
        </p:spPr>
      </p:pic>
      <p:sp>
        <p:nvSpPr>
          <p:cNvPr id="7" name="Elipsa 6"/>
          <p:cNvSpPr/>
          <p:nvPr/>
        </p:nvSpPr>
        <p:spPr>
          <a:xfrm>
            <a:off x="228177" y="645049"/>
            <a:ext cx="3240000" cy="3240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WIRTUALNA BIBLIOTEKA WUP W KRAKOWIE</a:t>
            </a:r>
          </a:p>
        </p:txBody>
      </p:sp>
    </p:spTree>
    <p:extLst>
      <p:ext uri="{BB962C8B-B14F-4D97-AF65-F5344CB8AC3E}">
        <p14:creationId xmlns:p14="http://schemas.microsoft.com/office/powerpoint/2010/main" val="343574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4"/>
            <a:ext cx="7478973" cy="413420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ćwiczenia nr 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3. </a:t>
            </a:r>
          </a:p>
          <a:p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Każdy przy swoim stanowisku otwiera stronę:</a:t>
            </a:r>
          </a:p>
          <a:p>
            <a:endParaRPr lang="pl-PL" sz="3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http://obserwatorium.wup-krakow.pl/pl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- Małopolskie obserwatorium rynku pracy i edukacji.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968" y="365489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941688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37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3"/>
            <a:ext cx="7478973" cy="50333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sz="3500" b="1" dirty="0" smtClean="0">
              <a:solidFill>
                <a:srgbClr val="F1662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 smtClean="0">
              <a:solidFill>
                <a:srgbClr val="414141"/>
              </a:solidFill>
            </a:endParaRPr>
          </a:p>
          <a:p>
            <a:endParaRPr lang="pl-PL" dirty="0"/>
          </a:p>
          <a:p>
            <a:endParaRPr lang="pl-PL" b="1" dirty="0" smtClean="0">
              <a:solidFill>
                <a:srgbClr val="414141"/>
              </a:solidFill>
            </a:endParaRPr>
          </a:p>
          <a:p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94" y="548680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20251" y="2574632"/>
            <a:ext cx="796231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pl-PL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Polecenie: </a:t>
            </a:r>
          </a:p>
          <a:p>
            <a:pPr>
              <a:spcBef>
                <a:spcPts val="1200"/>
              </a:spcBef>
            </a:pPr>
            <a:r>
              <a:rPr lang="pl-PL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Klikając </a:t>
            </a:r>
            <a:r>
              <a:rPr lang="pl-PL" sz="2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wyszukiwanie tematyczne znajdź publikacje dotyczące kwalifikacji i wykształcenia mieszkańców oraz inwestycje i </a:t>
            </a:r>
            <a:r>
              <a:rPr lang="pl-PL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innowacje. </a:t>
            </a:r>
            <a:endParaRPr lang="pl-PL" sz="2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88278" y="437265"/>
            <a:ext cx="7227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WIRTUALNA BIBLIOTEKA WUP </a:t>
            </a:r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/>
            </a:r>
            <a:b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</a:br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W KRAKOWIE</a:t>
            </a:r>
            <a:endParaRPr lang="pl-PL" sz="5400" dirty="0">
              <a:solidFill>
                <a:srgbClr val="F16623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9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 title="logo projektu e-Mocni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8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146294" y="449959"/>
            <a:ext cx="3008888" cy="294889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66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WIRTUALNY DORADCA</a:t>
            </a:r>
            <a:endParaRPr lang="pl-PL" dirty="0">
              <a:solidFill>
                <a:srgbClr val="FF66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61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4"/>
            <a:ext cx="7478973" cy="413420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Zapraszam 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ćwiczenia nr 4</a:t>
            </a:r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Każdy przy swoim stanowisku otwiera stronę: </a:t>
            </a:r>
          </a:p>
          <a:p>
            <a:endParaRPr lang="pl-PL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WUP w Krakowie </a:t>
            </a:r>
            <a:r>
              <a:rPr lang="pl-PL" sz="32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http://wupkrakow.praca.gov.pl/</a:t>
            </a:r>
            <a:r>
              <a:rPr lang="pl-PL" sz="3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968" y="365489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941688" y="457843"/>
            <a:ext cx="7451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ZAPRASZAM DO ĆWICZENIA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1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41688" y="1564363"/>
            <a:ext cx="7478973" cy="50333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sz="3500" b="1" dirty="0" smtClean="0">
              <a:solidFill>
                <a:srgbClr val="F1662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 smtClean="0">
              <a:solidFill>
                <a:srgbClr val="414141"/>
              </a:solidFill>
            </a:endParaRPr>
          </a:p>
          <a:p>
            <a:endParaRPr lang="pl-PL" dirty="0"/>
          </a:p>
          <a:p>
            <a:endParaRPr lang="pl-PL" b="1" dirty="0" smtClean="0">
              <a:solidFill>
                <a:srgbClr val="414141"/>
              </a:solidFill>
            </a:endParaRPr>
          </a:p>
          <a:p>
            <a:endParaRPr lang="pl-PL" dirty="0" smtClean="0">
              <a:solidFill>
                <a:srgbClr val="414141"/>
              </a:solidFill>
            </a:endParaRPr>
          </a:p>
          <a:p>
            <a:endParaRPr lang="pl-PL" dirty="0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94" y="548680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841419" y="1788098"/>
            <a:ext cx="722721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Klikamy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ikonę </a:t>
            </a:r>
            <a:r>
              <a:rPr lang="pl-PL" sz="2400" dirty="0" smtClean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Centrum pomocy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znajdującą się na górze strony. </a:t>
            </a:r>
            <a:endParaRPr 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Następnie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kierujemy do naszego wirtualnego doradcy pytanie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„</a:t>
            </a:r>
            <a:r>
              <a:rPr lang="pl-PL" sz="2400" dirty="0" smtClean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Jak </a:t>
            </a:r>
            <a:r>
              <a:rPr lang="pl-PL" sz="2400" dirty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napisać </a:t>
            </a:r>
            <a:r>
              <a:rPr lang="pl-PL" sz="2400" dirty="0" smtClean="0">
                <a:solidFill>
                  <a:srgbClr val="F1662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CV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? 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Wirtualny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doradca automatycznie wyświetli nam odpowiedź na nurtujące nas pytanie. </a:t>
            </a:r>
            <a:endParaRPr 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ramach ćwiczenia możesz zadać doradcy również pytania innej treści jeżeli jest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coś,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 obecnie Cię nurtuje lub zastanawia. </a:t>
            </a:r>
            <a:endParaRPr lang="pl-PL" sz="2400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841420" y="548679"/>
            <a:ext cx="7227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itchFamily="34" charset="0"/>
                <a:cs typeface="Segoe UI" pitchFamily="34" charset="0"/>
              </a:rPr>
              <a:t>WIRTUALNY DORADCA (1)</a:t>
            </a:r>
            <a:endParaRPr lang="pl-PL" sz="5400" dirty="0">
              <a:solidFill>
                <a:srgbClr val="F16623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8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4403188" y="505494"/>
            <a:ext cx="4597302" cy="1008038"/>
          </a:xfrm>
        </p:spPr>
        <p:txBody>
          <a:bodyPr>
            <a:noAutofit/>
          </a:bodyPr>
          <a:lstStyle/>
          <a:p>
            <a:r>
              <a:rPr lang="pl-PL" sz="4800" cap="none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PODSUMOWANIE</a:t>
            </a:r>
            <a:endParaRPr lang="pl-PL" sz="4800" cap="none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810" y="5571746"/>
            <a:ext cx="1691680" cy="1015684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4403188" y="1481072"/>
            <a:ext cx="4297752" cy="405953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358775" indent="-274638">
              <a:spcBef>
                <a:spcPts val="1200"/>
              </a:spcBef>
              <a:buFont typeface="+mj-lt"/>
              <a:buAutoNum type="arabicPeriod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Jak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oceniasz ofertę obserwatorium WUP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Krakowie? </a:t>
            </a:r>
          </a:p>
          <a:p>
            <a:pPr marL="358775" indent="-274638">
              <a:spcBef>
                <a:spcPts val="1200"/>
              </a:spcBef>
              <a:buFont typeface="+mj-lt"/>
              <a:buAutoNum type="arabicPeriod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Jak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oceniasz ofertę WUP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Krakowie?</a:t>
            </a:r>
          </a:p>
          <a:p>
            <a:pPr marL="358775" indent="-274638">
              <a:spcBef>
                <a:spcPts val="1200"/>
              </a:spcBef>
              <a:buFont typeface="+mj-lt"/>
              <a:buAutoNum type="arabicPeriod"/>
            </a:pP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Które 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rozwiązania wspierające Twój rozwój osobisty i zawodowy wydają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się Ci </a:t>
            </a:r>
            <a:r>
              <a:rPr lang="pl-PL" sz="240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się interesujące?</a:t>
            </a:r>
            <a:endParaRPr lang="pl-PL" sz="2400" dirty="0" smtClean="0"/>
          </a:p>
        </p:txBody>
      </p:sp>
      <p:pic>
        <p:nvPicPr>
          <p:cNvPr id="6" name="Symbol zastępczy obrazu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8" r="29868"/>
          <a:stretch>
            <a:fillRect/>
          </a:stretch>
        </p:blipFill>
        <p:spPr>
          <a:xfrm>
            <a:off x="364035" y="505494"/>
            <a:ext cx="3865651" cy="6010697"/>
          </a:xfrm>
        </p:spPr>
      </p:pic>
    </p:spTree>
    <p:extLst>
      <p:ext uri="{BB962C8B-B14F-4D97-AF65-F5344CB8AC3E}">
        <p14:creationId xmlns:p14="http://schemas.microsoft.com/office/powerpoint/2010/main" val="129633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5" y="581477"/>
            <a:ext cx="8611740" cy="5519071"/>
          </a:xfrm>
          <a:prstGeom prst="rect">
            <a:avLst/>
          </a:prstGeom>
        </p:spPr>
      </p:pic>
      <p:sp>
        <p:nvSpPr>
          <p:cNvPr id="5" name="Tytuł 2"/>
          <p:cNvSpPr>
            <a:spLocks noGrp="1"/>
          </p:cNvSpPr>
          <p:nvPr>
            <p:ph type="title"/>
          </p:nvPr>
        </p:nvSpPr>
        <p:spPr>
          <a:xfrm>
            <a:off x="0" y="1146412"/>
            <a:ext cx="4776717" cy="4230806"/>
          </a:xfrm>
        </p:spPr>
        <p:txBody>
          <a:bodyPr>
            <a:noAutofit/>
          </a:bodyPr>
          <a:lstStyle/>
          <a:p>
            <a:pPr algn="ctr"/>
            <a:r>
              <a:rPr lang="pl-PL" sz="8000" cap="none" dirty="0" smtClean="0">
                <a:solidFill>
                  <a:srgbClr val="EA5B0C"/>
                </a:solidFill>
              </a:rPr>
              <a:t>Pytania </a:t>
            </a:r>
            <a:br>
              <a:rPr lang="pl-PL" sz="8000" cap="none" dirty="0" smtClean="0">
                <a:solidFill>
                  <a:srgbClr val="EA5B0C"/>
                </a:solidFill>
              </a:rPr>
            </a:br>
            <a:r>
              <a:rPr lang="pl-PL" sz="8000" cap="none" dirty="0" smtClean="0">
                <a:solidFill>
                  <a:srgbClr val="EA5B0C"/>
                </a:solidFill>
              </a:rPr>
              <a:t>i </a:t>
            </a:r>
            <a:br>
              <a:rPr lang="pl-PL" sz="8000" cap="none" dirty="0" smtClean="0">
                <a:solidFill>
                  <a:srgbClr val="EA5B0C"/>
                </a:solidFill>
              </a:rPr>
            </a:br>
            <a:r>
              <a:rPr lang="pl-PL" sz="8000" cap="none" dirty="0" smtClean="0">
                <a:solidFill>
                  <a:srgbClr val="EA5B0C"/>
                </a:solidFill>
              </a:rPr>
              <a:t>odpowiedzi</a:t>
            </a:r>
            <a:endParaRPr lang="pl-PL" sz="8000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5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68096" y="340394"/>
            <a:ext cx="6623043" cy="1143000"/>
          </a:xfrm>
        </p:spPr>
        <p:txBody>
          <a:bodyPr>
            <a:normAutofit/>
          </a:bodyPr>
          <a:lstStyle/>
          <a:p>
            <a:r>
              <a:rPr lang="pl-PL" sz="5400" cap="none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WARTO ZAJRZEĆ</a:t>
            </a:r>
            <a:endParaRPr lang="pl-PL" sz="5400" cap="none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40394"/>
            <a:ext cx="1691680" cy="1015684"/>
          </a:xfrm>
          <a:prstGeom prst="rect">
            <a:avLst/>
          </a:prstGeom>
        </p:spPr>
      </p:pic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768096" y="1828800"/>
            <a:ext cx="7263541" cy="448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800" u="sng" dirty="0" smtClean="0">
              <a:ea typeface="Segoe UI" panose="020B0502040204020203" pitchFamily="34" charset="0"/>
              <a:hlinkClick r:id="rId3"/>
            </a:endParaRPr>
          </a:p>
          <a:p>
            <a:pPr marL="0" indent="0">
              <a:buNone/>
            </a:pPr>
            <a:r>
              <a:rPr lang="pl-PL" sz="2800" u="sng" dirty="0" smtClean="0">
                <a:ea typeface="Segoe UI" panose="020B0502040204020203" pitchFamily="34" charset="0"/>
                <a:hlinkClick r:id="rId3"/>
              </a:rPr>
              <a:t>https</a:t>
            </a:r>
            <a:r>
              <a:rPr lang="pl-PL" sz="2800" u="sng" dirty="0">
                <a:ea typeface="Segoe UI" panose="020B0502040204020203" pitchFamily="34" charset="0"/>
                <a:hlinkClick r:id="rId3"/>
              </a:rPr>
              <a:t>://pociagdokariery.pl/</a:t>
            </a:r>
            <a:r>
              <a:rPr lang="pl-PL" sz="2800" u="sng" dirty="0">
                <a:ea typeface="Segoe UI" panose="020B0502040204020203" pitchFamily="34" charset="0"/>
              </a:rPr>
              <a:t> </a:t>
            </a:r>
            <a:r>
              <a:rPr lang="pl-PL" sz="2800" dirty="0">
                <a:ea typeface="Segoe UI" panose="020B0502040204020203" pitchFamily="34" charset="0"/>
              </a:rPr>
              <a:t>- </a:t>
            </a:r>
            <a:r>
              <a:rPr lang="pl-PL" sz="2800" dirty="0" smtClean="0">
                <a:ea typeface="Segoe UI" panose="020B0502040204020203" pitchFamily="34" charset="0"/>
              </a:rPr>
              <a:t>informacje </a:t>
            </a:r>
            <a:br>
              <a:rPr lang="pl-PL" sz="2800" dirty="0" smtClean="0">
                <a:ea typeface="Segoe UI" panose="020B0502040204020203" pitchFamily="34" charset="0"/>
              </a:rPr>
            </a:br>
            <a:r>
              <a:rPr lang="pl-PL" sz="2800" dirty="0" smtClean="0">
                <a:ea typeface="Segoe UI" panose="020B0502040204020203" pitchFamily="34" charset="0"/>
              </a:rPr>
              <a:t>o </a:t>
            </a:r>
            <a:r>
              <a:rPr lang="pl-PL" sz="2800" dirty="0">
                <a:ea typeface="Segoe UI" panose="020B0502040204020203" pitchFamily="34" charset="0"/>
              </a:rPr>
              <a:t>możliwościach zdobywania wiedzy, podnoszenia </a:t>
            </a:r>
            <a:r>
              <a:rPr lang="pl-PL" sz="2800" dirty="0" smtClean="0">
                <a:ea typeface="Segoe UI" panose="020B0502040204020203" pitchFamily="34" charset="0"/>
              </a:rPr>
              <a:t>kwalifikacji i </a:t>
            </a:r>
            <a:r>
              <a:rPr lang="pl-PL" sz="2800" dirty="0">
                <a:ea typeface="Segoe UI" panose="020B0502040204020203" pitchFamily="34" charset="0"/>
              </a:rPr>
              <a:t>rozwoju zawodowego w Małopolsce.</a:t>
            </a:r>
          </a:p>
          <a:p>
            <a:pPr algn="ctr">
              <a:buNone/>
            </a:pPr>
            <a:endParaRPr lang="pl-PL" sz="2800" dirty="0" smtClean="0">
              <a:ea typeface="Segoe UI" panose="020B0502040204020203" pitchFamily="34" charset="0"/>
            </a:endParaRPr>
          </a:p>
          <a:p>
            <a:pPr algn="ctr">
              <a:buNone/>
            </a:pPr>
            <a:r>
              <a:rPr lang="pl-PL" sz="3200" dirty="0" smtClean="0">
                <a:ea typeface="Segoe UI" panose="020B0502040204020203" pitchFamily="34" charset="0"/>
              </a:rPr>
              <a:t>Jeszcze więcej informacji!</a:t>
            </a:r>
            <a:endParaRPr lang="pl-PL" sz="3200" dirty="0"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64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66479" y="2156180"/>
            <a:ext cx="6641033" cy="2047330"/>
          </a:xfrm>
        </p:spPr>
        <p:txBody>
          <a:bodyPr/>
          <a:lstStyle/>
          <a:p>
            <a:pPr algn="ctr"/>
            <a:r>
              <a:rPr lang="pl-PL" dirty="0" smtClean="0"/>
              <a:t>Dziękuję za uwagę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558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13795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niebieskim prostokącie biała, czerwona i żółta gwiazdka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niebieskim, prostokątnym tle okrąg wyznaczony żółtymi gwiazdkami)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235656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, czyli napis &quot;Fundacja Aktywizacja&quot; koloru pomarańczowego z elementem graficznym przypominającym schemat poruszającego się wózka inwalidzkiego." title="logo Fundacji Aktywizacj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, czyli uproszczony zarys ludzkiego ucha na biało-czerwonym (jak flaga Polski) polu. Z lewego boku kwadratowego logo skrót nazwy stowarzyszenia: PZG. Nad górną krawędzią kwadratu nazwa &quot;Polski Związek Głuchych&quot; a pod dolną &quot;Oddział Łódzki&quot;." title="logo Polskiego Związku Głuchych. Oddział Łódzk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leczeństwa Informacyjnego, czyli nazwa FRSI w pełnym brzmieniu oraz skrót FRSI podkreślony na pomarańczowo." title="logo Fundacji Rozwoju Spoleczeństwa Informacyj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 Rozwoju Regionalnego, czyli skrót FIRR z elemetnem graficznym obrazującym rozwój,ruch a pod spodem napis małymi literami - nazwa Fundacja Instyt Rozwoju Regionalnego." title="logo Fundacji Instyt Rozwoju Regionalne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90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Cele i Program szkolenia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596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2431292" y="2668623"/>
            <a:ext cx="6449158" cy="1378423"/>
          </a:xfrm>
        </p:spPr>
        <p:txBody>
          <a:bodyPr anchor="ctr">
            <a:noAutofit/>
          </a:bodyPr>
          <a:lstStyle/>
          <a:p>
            <a:pPr lvl="0">
              <a:lnSpc>
                <a:spcPct val="100000"/>
              </a:lnSpc>
            </a:pPr>
            <a:r>
              <a:rPr lang="pl-PL" sz="2800" dirty="0" smtClean="0"/>
              <a:t>Nauczymy się jak korzystać </a:t>
            </a:r>
            <a:r>
              <a:rPr lang="pl-PL" sz="2800" dirty="0"/>
              <a:t>z ofert proponowanych przez WUP w Krakowie</a:t>
            </a:r>
            <a:r>
              <a:rPr lang="pl-PL" sz="3200" dirty="0"/>
              <a:t/>
            </a:r>
            <a:br>
              <a:rPr lang="pl-PL" sz="3200" dirty="0"/>
            </a:b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0"/>
          </p:nvPr>
        </p:nvSpPr>
        <p:spPr>
          <a:xfrm>
            <a:off x="2468658" y="1059948"/>
            <a:ext cx="6374425" cy="1105469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pl-PL" sz="2800" dirty="0" smtClean="0"/>
              <a:t>poznamy </a:t>
            </a:r>
            <a:r>
              <a:rPr lang="pl-PL" sz="2800" dirty="0"/>
              <a:t>wybrane e-usługi dostępne na stronach WUP w Krakowie oraz obserwatorium WUP </a:t>
            </a:r>
            <a:r>
              <a:rPr lang="pl-PL" sz="2800" dirty="0" smtClean="0"/>
              <a:t>w </a:t>
            </a:r>
            <a:r>
              <a:rPr lang="pl-PL" sz="2800" dirty="0"/>
              <a:t>Krakowie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337482" y="5663821"/>
            <a:ext cx="70013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3" name="Prostokąt 2"/>
          <p:cNvSpPr/>
          <p:nvPr/>
        </p:nvSpPr>
        <p:spPr>
          <a:xfrm>
            <a:off x="481665" y="5734976"/>
            <a:ext cx="83614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KORZYŚCI Z UDZIAŁU W SZKOLENIIU 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ytuł 7"/>
          <p:cNvSpPr txBox="1">
            <a:spLocks/>
          </p:cNvSpPr>
          <p:nvPr/>
        </p:nvSpPr>
        <p:spPr>
          <a:xfrm>
            <a:off x="2548671" y="2504253"/>
            <a:ext cx="6449158" cy="1378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ytuł 7"/>
          <p:cNvSpPr txBox="1">
            <a:spLocks/>
          </p:cNvSpPr>
          <p:nvPr/>
        </p:nvSpPr>
        <p:spPr>
          <a:xfrm>
            <a:off x="2431292" y="4176442"/>
            <a:ext cx="6449158" cy="1378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ytuł 7"/>
          <p:cNvSpPr txBox="1">
            <a:spLocks/>
          </p:cNvSpPr>
          <p:nvPr/>
        </p:nvSpPr>
        <p:spPr>
          <a:xfrm>
            <a:off x="2548671" y="4168607"/>
            <a:ext cx="6449158" cy="1378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l-PL" sz="32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431292" y="4242784"/>
            <a:ext cx="59074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spc="300" dirty="0" smtClean="0">
                <a:latin typeface="+mj-lt"/>
              </a:rPr>
              <a:t>ZNA ROZWIĄZANIA NIEZBĘDNE </a:t>
            </a:r>
            <a:r>
              <a:rPr lang="pl-PL" sz="2800" spc="300" dirty="0" smtClean="0">
                <a:latin typeface="+mj-lt"/>
              </a:rPr>
              <a:t/>
            </a:r>
            <a:br>
              <a:rPr lang="pl-PL" sz="2800" spc="300" dirty="0" smtClean="0">
                <a:latin typeface="+mj-lt"/>
              </a:rPr>
            </a:br>
            <a:r>
              <a:rPr lang="pl-PL" sz="2800" spc="300" dirty="0" smtClean="0">
                <a:latin typeface="+mj-lt"/>
              </a:rPr>
              <a:t>DO </a:t>
            </a:r>
            <a:r>
              <a:rPr lang="pl-PL" sz="2800" spc="300" dirty="0" smtClean="0">
                <a:latin typeface="+mj-lt"/>
              </a:rPr>
              <a:t>EFEKTYWNEGO </a:t>
            </a:r>
            <a:r>
              <a:rPr lang="pl-PL" sz="2800" spc="300" dirty="0">
                <a:latin typeface="+mj-lt"/>
              </a:rPr>
              <a:t>ZARZĄDZANIA </a:t>
            </a:r>
            <a:r>
              <a:rPr lang="pl-PL" sz="2800" spc="300" dirty="0">
                <a:latin typeface="+mj-lt"/>
              </a:rPr>
              <a:t>SWOIM ROZWOJEM </a:t>
            </a:r>
            <a:r>
              <a:rPr lang="pl-PL" sz="2800" spc="300" dirty="0" smtClean="0">
                <a:latin typeface="+mj-lt"/>
              </a:rPr>
              <a:t>ZAWODOWYM</a:t>
            </a:r>
            <a:r>
              <a:rPr lang="pl-PL" sz="2800" spc="300" dirty="0" smtClean="0">
                <a:latin typeface="+mj-lt"/>
              </a:rPr>
              <a:t> </a:t>
            </a:r>
            <a:endParaRPr lang="pl-PL" sz="2800" spc="3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714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49324" y="1497206"/>
            <a:ext cx="7997091" cy="3104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http://wupkrakow.praca.gov.pl/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strona Wojewódzkiego Urzędu Pracy w Krakowie</a:t>
            </a:r>
            <a:endParaRPr lang="pl-PL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l-PL" sz="24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http://www.obserwatorium.wup-krakow.pl/pl</a:t>
            </a:r>
            <a:r>
              <a:rPr 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Małopolskie Obserwatorium rynku pracy i edukacji</a:t>
            </a:r>
            <a:endParaRPr lang="pl-PL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174" y="5633159"/>
            <a:ext cx="1691680" cy="101568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39520" y="457843"/>
            <a:ext cx="88044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O JAKICH E-USŁUGACH BĘDZIEMY MÓWIĆ? </a:t>
            </a:r>
            <a:endParaRPr lang="pl-PL" sz="54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04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obrazu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3" r="15863"/>
          <a:stretch>
            <a:fillRect/>
          </a:stretch>
        </p:blipFill>
        <p:spPr/>
      </p:pic>
      <p:sp>
        <p:nvSpPr>
          <p:cNvPr id="3" name="pole tekstowe 2"/>
          <p:cNvSpPr txBox="1"/>
          <p:nvPr/>
        </p:nvSpPr>
        <p:spPr>
          <a:xfrm>
            <a:off x="122829" y="548680"/>
            <a:ext cx="3480179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pl-PL" sz="54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POZNAJMY SIĘ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614148" y="5493224"/>
            <a:ext cx="7724633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94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251000" y="360695"/>
            <a:ext cx="3167448" cy="318943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OFERTA WUP </a:t>
            </a:r>
            <a:b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pl-PL" sz="2000" dirty="0" smtClean="0">
                <a:solidFill>
                  <a:srgbClr val="F1662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KRAKOWIE</a:t>
            </a:r>
            <a:endParaRPr lang="pl-PL" sz="2000" dirty="0">
              <a:solidFill>
                <a:srgbClr val="F16623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33" y="3423976"/>
            <a:ext cx="5511520" cy="275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50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23328</TotalTime>
  <Words>384</Words>
  <Application>Microsoft Office PowerPoint</Application>
  <PresentationFormat>Pokaz na ekranie (4:3)</PresentationFormat>
  <Paragraphs>87</Paragraphs>
  <Slides>27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6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e-mocni:    małopolski rynek pracy</vt:lpstr>
      <vt:lpstr>Prezentacja programu PowerPoint</vt:lpstr>
      <vt:lpstr>Prezentacja programu PowerPoint</vt:lpstr>
      <vt:lpstr>Prezentacja programu PowerPoint</vt:lpstr>
      <vt:lpstr>Cele i Program szkolenia</vt:lpstr>
      <vt:lpstr>Nauczymy się jak korzystać z ofert proponowanych przez WUP w Krakowie </vt:lpstr>
      <vt:lpstr>Prezentacja programu PowerPoint</vt:lpstr>
      <vt:lpstr>Prezentacja programu PowerPoint</vt:lpstr>
      <vt:lpstr>Prezentacja programu PowerPoint</vt:lpstr>
      <vt:lpstr>Prezentacja programu PowerPoint</vt:lpstr>
      <vt:lpstr>Oferta wup w Krakowie (1)</vt:lpstr>
      <vt:lpstr>Oferta wup w Krakowie (2)</vt:lpstr>
      <vt:lpstr>Oferta wup w Krakowie (3)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  <vt:lpstr>Pytania  i  odpowiedzi</vt:lpstr>
      <vt:lpstr>WARTO ZAJRZEĆ</vt:lpstr>
      <vt:lpstr>Dziękuję za uwagę 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KM. Morawska</cp:lastModifiedBy>
  <cp:revision>258</cp:revision>
  <dcterms:created xsi:type="dcterms:W3CDTF">2016-08-25T12:18:52Z</dcterms:created>
  <dcterms:modified xsi:type="dcterms:W3CDTF">2019-04-29T07:57:27Z</dcterms:modified>
</cp:coreProperties>
</file>