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2" r:id="rId1"/>
  </p:sldMasterIdLst>
  <p:notesMasterIdLst>
    <p:notesMasterId r:id="rId16"/>
  </p:notesMasterIdLst>
  <p:sldIdLst>
    <p:sldId id="319" r:id="rId2"/>
    <p:sldId id="488" r:id="rId3"/>
    <p:sldId id="489" r:id="rId4"/>
    <p:sldId id="396" r:id="rId5"/>
    <p:sldId id="440" r:id="rId6"/>
    <p:sldId id="465" r:id="rId7"/>
    <p:sldId id="447" r:id="rId8"/>
    <p:sldId id="484" r:id="rId9"/>
    <p:sldId id="485" r:id="rId10"/>
    <p:sldId id="468" r:id="rId11"/>
    <p:sldId id="486" r:id="rId12"/>
    <p:sldId id="487" r:id="rId13"/>
    <p:sldId id="490" r:id="rId14"/>
    <p:sldId id="470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4141"/>
    <a:srgbClr val="EA5B0C"/>
    <a:srgbClr val="FF3300"/>
    <a:srgbClr val="F35B0C"/>
    <a:srgbClr val="F36600"/>
    <a:srgbClr val="FF6600"/>
    <a:srgbClr val="F16623"/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2" autoAdjust="0"/>
    <p:restoredTop sz="85790" autoAdjust="0"/>
  </p:normalViewPr>
  <p:slideViewPr>
    <p:cSldViewPr snapToGrid="0">
      <p:cViewPr>
        <p:scale>
          <a:sx n="60" d="100"/>
          <a:sy n="60" d="100"/>
        </p:scale>
        <p:origin x="-156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-257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51DB45-A50D-4455-9D52-6DB3EAA76206}" type="datetimeFigureOut">
              <a:rPr lang="pl-PL" smtClean="0"/>
              <a:pPr/>
              <a:t>2017-06-16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DEE5A0-6E59-48C1-88E3-4739583EF4FE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65621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E5A0-6E59-48C1-88E3-4739583EF4FE}" type="slidenum">
              <a:rPr lang="pl-PL" smtClean="0"/>
              <a:pPr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826257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E5A0-6E59-48C1-88E3-4739583EF4FE}" type="slidenum">
              <a:rPr lang="pl-PL" smtClean="0"/>
              <a:pPr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988154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E5A0-6E59-48C1-88E3-4739583EF4FE}" type="slidenum">
              <a:rPr lang="pl-PL" smtClean="0"/>
              <a:pPr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988154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E5A0-6E59-48C1-88E3-4739583EF4FE}" type="slidenum">
              <a:rPr lang="pl-PL" smtClean="0"/>
              <a:pPr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439922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Burza mózgów, rozmowa - rundka nt. zagrożeń w Internecie. 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E5A0-6E59-48C1-88E3-4739583EF4FE}" type="slidenum">
              <a:rPr lang="pl-PL" smtClean="0"/>
              <a:pPr/>
              <a:t>11</a:t>
            </a:fld>
            <a:endParaRPr lang="pl-P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Burza mózgów, rozmowa - rundka nt. zagrożeń w Internecie. Mogą pojawić się różne odpowiedzi uczestników np. uzależnienie</a:t>
            </a:r>
            <a:r>
              <a:rPr lang="pl-PL" baseline="0" dirty="0" smtClean="0"/>
              <a:t> </a:t>
            </a:r>
            <a:r>
              <a:rPr lang="pl-PL" dirty="0" smtClean="0"/>
              <a:t>od Internetu. Trener moderuje dyskusję, kierunkując ją na faktyczne zagrożenia związane z m.in. Innymi zjawiskiem np. </a:t>
            </a:r>
            <a:r>
              <a:rPr lang="pl-PL" dirty="0" err="1" smtClean="0"/>
              <a:t>phishing</a:t>
            </a:r>
            <a:r>
              <a:rPr lang="pl-PL" dirty="0" smtClean="0"/>
              <a:t>, </a:t>
            </a:r>
            <a:r>
              <a:rPr lang="pl-PL" dirty="0" err="1" smtClean="0"/>
              <a:t>stalking</a:t>
            </a:r>
            <a:r>
              <a:rPr lang="pl-PL" dirty="0" smtClean="0"/>
              <a:t>. 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E5A0-6E59-48C1-88E3-4739583EF4FE}" type="slidenum">
              <a:rPr lang="pl-PL" smtClean="0"/>
              <a:pPr/>
              <a:t>12</a:t>
            </a:fld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SLAJD_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6858001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lipsa 8"/>
          <p:cNvSpPr/>
          <p:nvPr userDrawn="1"/>
        </p:nvSpPr>
        <p:spPr>
          <a:xfrm>
            <a:off x="1478430" y="335430"/>
            <a:ext cx="6187141" cy="618714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44931" y="1197119"/>
            <a:ext cx="5098474" cy="2271590"/>
          </a:xfrm>
        </p:spPr>
        <p:txBody>
          <a:bodyPr anchor="ctr">
            <a:normAutofit/>
          </a:bodyPr>
          <a:lstStyle>
            <a:lvl1pPr algn="ctr">
              <a:defRPr sz="4400" spc="200" baseline="0"/>
            </a:lvl1pPr>
          </a:lstStyle>
          <a:p>
            <a:r>
              <a:rPr lang="pl-PL" dirty="0" smtClean="0"/>
              <a:t>TUTAJ WPISZ TYTUŁ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94966" y="3775028"/>
            <a:ext cx="4560046" cy="2416216"/>
          </a:xfrm>
        </p:spPr>
        <p:txBody>
          <a:bodyPr lIns="91440" rIns="9144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aseline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 algn="ctr">
              <a:buNone/>
              <a:defRPr sz="1600"/>
            </a:lvl2pPr>
            <a:lvl3pPr marL="914377" indent="0" algn="ctr">
              <a:buNone/>
              <a:defRPr sz="16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pl-PL" dirty="0" smtClean="0"/>
              <a:t>TU WPISZ PODTYTUŁ LUB AUTORA (JEŚLI JEST TAKA POTRZEBA)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10" hasCustomPrompt="1"/>
          </p:nvPr>
        </p:nvSpPr>
        <p:spPr>
          <a:xfrm>
            <a:off x="3854393" y="5827669"/>
            <a:ext cx="1479550" cy="350837"/>
          </a:xfrm>
        </p:spPr>
        <p:txBody>
          <a:bodyPr>
            <a:noAutofit/>
          </a:bodyPr>
          <a:lstStyle>
            <a:lvl1pPr algn="ctr">
              <a:defRPr sz="2800">
                <a:latin typeface="+mj-lt"/>
              </a:defRPr>
            </a:lvl1pPr>
          </a:lstStyle>
          <a:p>
            <a:pPr lvl="0"/>
            <a:r>
              <a:rPr lang="pl-PL" dirty="0" smtClean="0"/>
              <a:t>07/09/2016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24172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7290054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28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57752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8_BULLE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8095" y="585216"/>
            <a:ext cx="7439337" cy="1499616"/>
          </a:xfrm>
        </p:spPr>
        <p:txBody>
          <a:bodyPr/>
          <a:lstStyle>
            <a:lvl1pPr>
              <a:defRPr baseline="0"/>
            </a:lvl1pPr>
          </a:lstStyle>
          <a:p>
            <a:r>
              <a:rPr lang="pl-PL" dirty="0" err="1" smtClean="0"/>
              <a:t>Bullety</a:t>
            </a:r>
            <a:r>
              <a:rPr lang="pl-PL" dirty="0" smtClean="0"/>
              <a:t> / NA PRZYKŁAD HARMONOGRAM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 hasCustomPrompt="1"/>
          </p:nvPr>
        </p:nvSpPr>
        <p:spPr>
          <a:xfrm>
            <a:off x="768096" y="2084833"/>
            <a:ext cx="7290055" cy="4149712"/>
          </a:xfrm>
        </p:spPr>
        <p:txBody>
          <a:bodyPr>
            <a:noAutofit/>
          </a:bodyPr>
          <a:lstStyle>
            <a:lvl1pPr marL="91440" indent="-91440">
              <a:buClr>
                <a:srgbClr val="FF6600"/>
              </a:buClr>
              <a:buFont typeface="Arial" panose="020B0604020202020204" pitchFamily="34" charset="0"/>
              <a:buChar char="•"/>
              <a:defRPr lang="pl-PL" sz="3200" kern="1200" cap="none" spc="100" baseline="0" dirty="0" smtClean="0">
                <a:solidFill>
                  <a:schemeClr val="tx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lvl="0"/>
            <a:r>
              <a:rPr lang="pl-PL" dirty="0" smtClean="0"/>
              <a:t> </a:t>
            </a:r>
            <a:r>
              <a:rPr lang="pl-PL" dirty="0" err="1" smtClean="0"/>
              <a:t>bullet</a:t>
            </a:r>
            <a:r>
              <a:rPr lang="pl-PL" dirty="0" smtClean="0"/>
              <a:t> 1</a:t>
            </a:r>
          </a:p>
          <a:p>
            <a:pPr lvl="0"/>
            <a:r>
              <a:rPr lang="pl-PL" dirty="0" smtClean="0"/>
              <a:t> </a:t>
            </a:r>
            <a:r>
              <a:rPr lang="pl-PL" dirty="0" err="1" smtClean="0"/>
              <a:t>Bullet</a:t>
            </a:r>
            <a:r>
              <a:rPr lang="pl-PL" dirty="0" smtClean="0"/>
              <a:t> 2</a:t>
            </a:r>
          </a:p>
          <a:p>
            <a:pPr lvl="0"/>
            <a:r>
              <a:rPr lang="pl-PL" dirty="0" smtClean="0"/>
              <a:t> przykład 3</a:t>
            </a:r>
          </a:p>
        </p:txBody>
      </p:sp>
    </p:spTree>
    <p:extLst>
      <p:ext uri="{BB962C8B-B14F-4D97-AF65-F5344CB8AC3E}">
        <p14:creationId xmlns:p14="http://schemas.microsoft.com/office/powerpoint/2010/main" val="36204741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PIS TREŚCI 1 2 3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a 1"/>
          <p:cNvSpPr/>
          <p:nvPr userDrawn="1"/>
        </p:nvSpPr>
        <p:spPr>
          <a:xfrm>
            <a:off x="1300825" y="897482"/>
            <a:ext cx="903318" cy="903318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2414734" y="897482"/>
            <a:ext cx="5788438" cy="1068742"/>
          </a:xfrm>
        </p:spPr>
        <p:txBody>
          <a:bodyPr anchor="t">
            <a:normAutofit/>
          </a:bodyPr>
          <a:lstStyle>
            <a:lvl1pPr algn="l">
              <a:defRPr sz="3600" b="0" spc="200" baseline="0"/>
            </a:lvl1pPr>
          </a:lstStyle>
          <a:p>
            <a:r>
              <a:rPr lang="pl-PL" dirty="0" smtClean="0"/>
              <a:t>Tu wpisz </a:t>
            </a:r>
            <a:br>
              <a:rPr lang="pl-PL" dirty="0" smtClean="0"/>
            </a:br>
            <a:r>
              <a:rPr lang="pl-PL" dirty="0" smtClean="0"/>
              <a:t>treść</a:t>
            </a:r>
            <a:endParaRPr lang="en-US" dirty="0"/>
          </a:p>
        </p:txBody>
      </p:sp>
      <p:sp>
        <p:nvSpPr>
          <p:cNvPr id="9" name="Title 1"/>
          <p:cNvSpPr txBox="1">
            <a:spLocks/>
          </p:cNvSpPr>
          <p:nvPr userDrawn="1"/>
        </p:nvSpPr>
        <p:spPr>
          <a:xfrm>
            <a:off x="1511417" y="897484"/>
            <a:ext cx="692726" cy="9033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3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6000" kern="1200" cap="all" spc="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 smtClean="0">
                <a:solidFill>
                  <a:schemeClr val="bg1"/>
                </a:solidFill>
              </a:rPr>
              <a:t>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 hasCustomPrompt="1"/>
          </p:nvPr>
        </p:nvSpPr>
        <p:spPr>
          <a:xfrm>
            <a:off x="2414734" y="2672545"/>
            <a:ext cx="5788438" cy="1148907"/>
          </a:xfrm>
        </p:spPr>
        <p:txBody>
          <a:bodyPr>
            <a:normAutofit/>
          </a:bodyPr>
          <a:lstStyle>
            <a:lvl1pPr>
              <a:defRPr lang="pl-PL" sz="3600" b="0" kern="1200" cap="all" spc="200" baseline="0" dirty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Tu wpisz </a:t>
            </a:r>
            <a:br>
              <a:rPr lang="pl-PL" dirty="0" smtClean="0"/>
            </a:br>
            <a:r>
              <a:rPr lang="pl-PL" dirty="0" smtClean="0"/>
              <a:t>treść</a:t>
            </a:r>
            <a:endParaRPr lang="pl-PL" dirty="0"/>
          </a:p>
        </p:txBody>
      </p:sp>
      <p:sp>
        <p:nvSpPr>
          <p:cNvPr id="13" name="Symbol zastępczy tekstu 2"/>
          <p:cNvSpPr>
            <a:spLocks noGrp="1"/>
          </p:cNvSpPr>
          <p:nvPr>
            <p:ph type="body" sz="quarter" idx="11" hasCustomPrompt="1"/>
          </p:nvPr>
        </p:nvSpPr>
        <p:spPr>
          <a:xfrm>
            <a:off x="2414734" y="4447608"/>
            <a:ext cx="5788438" cy="903318"/>
          </a:xfrm>
        </p:spPr>
        <p:txBody>
          <a:bodyPr>
            <a:normAutofit/>
          </a:bodyPr>
          <a:lstStyle>
            <a:lvl1pPr>
              <a:defRPr lang="pl-PL" sz="3600" b="0" kern="1200" cap="all" spc="200" baseline="0" dirty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Tu wpisz </a:t>
            </a:r>
            <a:br>
              <a:rPr lang="pl-PL" dirty="0" smtClean="0"/>
            </a:br>
            <a:r>
              <a:rPr lang="pl-PL" dirty="0" smtClean="0"/>
              <a:t>treść</a:t>
            </a:r>
            <a:endParaRPr lang="pl-PL" dirty="0"/>
          </a:p>
        </p:txBody>
      </p:sp>
      <p:sp>
        <p:nvSpPr>
          <p:cNvPr id="12" name="Elipsa 11"/>
          <p:cNvSpPr/>
          <p:nvPr userDrawn="1"/>
        </p:nvSpPr>
        <p:spPr>
          <a:xfrm>
            <a:off x="1300825" y="2672545"/>
            <a:ext cx="903318" cy="903318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Title 1"/>
          <p:cNvSpPr txBox="1">
            <a:spLocks/>
          </p:cNvSpPr>
          <p:nvPr userDrawn="1"/>
        </p:nvSpPr>
        <p:spPr>
          <a:xfrm>
            <a:off x="1511417" y="2672547"/>
            <a:ext cx="692726" cy="9033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3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6000" kern="1200" cap="all" spc="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 smtClean="0">
                <a:solidFill>
                  <a:schemeClr val="bg1"/>
                </a:solidFill>
              </a:rPr>
              <a:t>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Elipsa 14"/>
          <p:cNvSpPr/>
          <p:nvPr userDrawn="1"/>
        </p:nvSpPr>
        <p:spPr>
          <a:xfrm>
            <a:off x="1300894" y="4447607"/>
            <a:ext cx="903318" cy="903318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Title 1"/>
          <p:cNvSpPr txBox="1">
            <a:spLocks/>
          </p:cNvSpPr>
          <p:nvPr userDrawn="1"/>
        </p:nvSpPr>
        <p:spPr>
          <a:xfrm>
            <a:off x="1511486" y="4447609"/>
            <a:ext cx="692726" cy="9033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3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6000" kern="1200" cap="all" spc="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 smtClean="0">
                <a:solidFill>
                  <a:schemeClr val="bg1"/>
                </a:solidFill>
              </a:rPr>
              <a:t>3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2933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KOŁO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4189" y="610985"/>
            <a:ext cx="4555375" cy="4572000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2973" y="1291452"/>
            <a:ext cx="3275907" cy="3203216"/>
          </a:xfrm>
        </p:spPr>
        <p:txBody>
          <a:bodyPr anchor="ctr">
            <a:normAutofit/>
          </a:bodyPr>
          <a:lstStyle>
            <a:lvl1pPr algn="ctr">
              <a:defRPr sz="4400" b="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3034" y="5225934"/>
            <a:ext cx="8410748" cy="1463040"/>
          </a:xfrm>
        </p:spPr>
        <p:txBody>
          <a:bodyPr lIns="91440" rIns="9144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42102890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1_KOŁO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4189" y="610985"/>
            <a:ext cx="4555375" cy="4572000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02973" y="1291452"/>
            <a:ext cx="3275907" cy="3203216"/>
          </a:xfrm>
        </p:spPr>
        <p:txBody>
          <a:bodyPr anchor="ctr">
            <a:normAutofit/>
          </a:bodyPr>
          <a:lstStyle>
            <a:lvl1pPr algn="ctr">
              <a:defRPr sz="6000" b="0" cap="none" spc="200" baseline="0">
                <a:solidFill>
                  <a:schemeClr val="bg1"/>
                </a:solidFill>
                <a:latin typeface="Cheddar Jack" panose="02000000000000000000" pitchFamily="2" charset="0"/>
              </a:defRPr>
            </a:lvl1pPr>
          </a:lstStyle>
          <a:p>
            <a:r>
              <a:rPr lang="pl-PL" dirty="0" smtClean="0"/>
              <a:t>Napisz tu!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3034" y="5225934"/>
            <a:ext cx="8410748" cy="1463040"/>
          </a:xfrm>
        </p:spPr>
        <p:txBody>
          <a:bodyPr lIns="91440" rIns="9144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7857917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KOŁO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9413" y="511232"/>
            <a:ext cx="3891395" cy="3905597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37360" y="1136280"/>
            <a:ext cx="2798419" cy="2736323"/>
          </a:xfrm>
        </p:spPr>
        <p:txBody>
          <a:bodyPr anchor="ctr">
            <a:normAutofit/>
          </a:bodyPr>
          <a:lstStyle>
            <a:lvl1pPr algn="ctr">
              <a:defRPr sz="4400" b="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Kliknij, aby dodać treść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12" y="4649585"/>
            <a:ext cx="3891395" cy="1463040"/>
          </a:xfrm>
        </p:spPr>
        <p:txBody>
          <a:bodyPr lIns="91440" rIns="9144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5" name="Rectangle 6"/>
          <p:cNvSpPr/>
          <p:nvPr userDrawn="1"/>
        </p:nvSpPr>
        <p:spPr>
          <a:xfrm>
            <a:off x="4731675" y="511232"/>
            <a:ext cx="3891395" cy="3905597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Text Placeholder 2"/>
          <p:cNvSpPr>
            <a:spLocks noGrp="1"/>
          </p:cNvSpPr>
          <p:nvPr>
            <p:ph type="body" idx="10"/>
          </p:nvPr>
        </p:nvSpPr>
        <p:spPr>
          <a:xfrm>
            <a:off x="4731674" y="4649585"/>
            <a:ext cx="3891395" cy="1463040"/>
          </a:xfrm>
        </p:spPr>
        <p:txBody>
          <a:bodyPr lIns="91440" rIns="9144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5" name="Symbol zastępczy tekstu 14"/>
          <p:cNvSpPr>
            <a:spLocks noGrp="1"/>
          </p:cNvSpPr>
          <p:nvPr>
            <p:ph type="body" sz="quarter" idx="12" hasCustomPrompt="1"/>
          </p:nvPr>
        </p:nvSpPr>
        <p:spPr>
          <a:xfrm>
            <a:off x="5248477" y="1136280"/>
            <a:ext cx="2909079" cy="2693116"/>
          </a:xfrm>
        </p:spPr>
        <p:txBody>
          <a:bodyPr anchor="ctr">
            <a:normAutofit/>
          </a:bodyPr>
          <a:lstStyle>
            <a:lvl1pPr algn="ctr">
              <a:defRPr sz="4400" baseline="0">
                <a:solidFill>
                  <a:schemeClr val="bg1"/>
                </a:solidFill>
                <a:latin typeface="+mj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 dirty="0" smtClean="0"/>
              <a:t>KLIKNIJ, ABY DODAĆ TREŚĆ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646882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KOŁO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22612" y="359298"/>
            <a:ext cx="2619546" cy="2629106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3811" y="748145"/>
            <a:ext cx="1839884" cy="1878677"/>
          </a:xfrm>
        </p:spPr>
        <p:txBody>
          <a:bodyPr anchor="ctr">
            <a:noAutofit/>
          </a:bodyPr>
          <a:lstStyle>
            <a:lvl1pPr algn="ctr">
              <a:defRPr sz="3600" b="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2613" y="3377250"/>
            <a:ext cx="2619546" cy="3029091"/>
          </a:xfrm>
        </p:spPr>
        <p:txBody>
          <a:bodyPr lIns="91440" rIns="91440"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5" name="Rectangle 6"/>
          <p:cNvSpPr/>
          <p:nvPr userDrawn="1"/>
        </p:nvSpPr>
        <p:spPr>
          <a:xfrm>
            <a:off x="3227494" y="372930"/>
            <a:ext cx="2619546" cy="2629106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Text Placeholder 2"/>
          <p:cNvSpPr>
            <a:spLocks noGrp="1"/>
          </p:cNvSpPr>
          <p:nvPr>
            <p:ph type="body" idx="10"/>
          </p:nvPr>
        </p:nvSpPr>
        <p:spPr>
          <a:xfrm>
            <a:off x="3227495" y="3377249"/>
            <a:ext cx="2619546" cy="3029091"/>
          </a:xfrm>
        </p:spPr>
        <p:txBody>
          <a:bodyPr lIns="91440" rIns="91440"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0" name="Rectangle 6"/>
          <p:cNvSpPr/>
          <p:nvPr userDrawn="1"/>
        </p:nvSpPr>
        <p:spPr>
          <a:xfrm>
            <a:off x="6132376" y="359298"/>
            <a:ext cx="2619546" cy="2629106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 Placeholder 2"/>
          <p:cNvSpPr>
            <a:spLocks noGrp="1"/>
          </p:cNvSpPr>
          <p:nvPr>
            <p:ph type="body" idx="11"/>
          </p:nvPr>
        </p:nvSpPr>
        <p:spPr>
          <a:xfrm>
            <a:off x="6132376" y="3377248"/>
            <a:ext cx="2619546" cy="3029091"/>
          </a:xfrm>
        </p:spPr>
        <p:txBody>
          <a:bodyPr lIns="91440" rIns="91440"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4" name="Symbol zastępczy tekstu 5"/>
          <p:cNvSpPr>
            <a:spLocks noGrp="1"/>
          </p:cNvSpPr>
          <p:nvPr>
            <p:ph type="body" sz="quarter" idx="13" hasCustomPrompt="1"/>
          </p:nvPr>
        </p:nvSpPr>
        <p:spPr>
          <a:xfrm>
            <a:off x="3568933" y="748145"/>
            <a:ext cx="1926801" cy="1878677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TEKST</a:t>
            </a:r>
            <a:endParaRPr lang="pl-PL" dirty="0"/>
          </a:p>
        </p:txBody>
      </p:sp>
      <p:sp>
        <p:nvSpPr>
          <p:cNvPr id="15" name="Symbol zastępczy tekstu 5"/>
          <p:cNvSpPr>
            <a:spLocks noGrp="1"/>
          </p:cNvSpPr>
          <p:nvPr>
            <p:ph type="body" sz="quarter" idx="14" hasCustomPrompt="1"/>
          </p:nvPr>
        </p:nvSpPr>
        <p:spPr>
          <a:xfrm>
            <a:off x="6478748" y="748145"/>
            <a:ext cx="1926801" cy="1878677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TEKST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075320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KOŁO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9710" y="1257073"/>
            <a:ext cx="2135262" cy="2143055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22522" y="1575089"/>
            <a:ext cx="1499739" cy="1531360"/>
          </a:xfrm>
        </p:spPr>
        <p:txBody>
          <a:bodyPr anchor="ctr">
            <a:noAutofit/>
          </a:bodyPr>
          <a:lstStyle>
            <a:lvl1pPr algn="ctr">
              <a:defRPr sz="3200" b="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err="1" smtClean="0"/>
              <a:t>Kliknij,aby</a:t>
            </a:r>
            <a:r>
              <a:rPr lang="pl-PL" dirty="0" smtClean="0"/>
              <a:t> dodać tekst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535" y="1562794"/>
            <a:ext cx="1910739" cy="1531361"/>
          </a:xfrm>
        </p:spPr>
        <p:txBody>
          <a:bodyPr lIns="91440" rIns="9144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0" name="Rectangle 6"/>
          <p:cNvSpPr/>
          <p:nvPr userDrawn="1"/>
        </p:nvSpPr>
        <p:spPr>
          <a:xfrm>
            <a:off x="4845211" y="1257073"/>
            <a:ext cx="2135262" cy="2143055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6"/>
          <p:cNvSpPr/>
          <p:nvPr userDrawn="1"/>
        </p:nvSpPr>
        <p:spPr>
          <a:xfrm>
            <a:off x="2389710" y="3719481"/>
            <a:ext cx="2135262" cy="2143055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Text Placeholder 2"/>
          <p:cNvSpPr>
            <a:spLocks noGrp="1"/>
          </p:cNvSpPr>
          <p:nvPr userDrawn="1">
            <p:ph type="body" idx="10"/>
          </p:nvPr>
        </p:nvSpPr>
        <p:spPr>
          <a:xfrm>
            <a:off x="314535" y="4025202"/>
            <a:ext cx="1910739" cy="1531361"/>
          </a:xfrm>
        </p:spPr>
        <p:txBody>
          <a:bodyPr lIns="91440" rIns="9144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5" name="Rectangle 6"/>
          <p:cNvSpPr/>
          <p:nvPr userDrawn="1"/>
        </p:nvSpPr>
        <p:spPr>
          <a:xfrm>
            <a:off x="4845211" y="3719481"/>
            <a:ext cx="2135262" cy="2143055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Text Placeholder 2"/>
          <p:cNvSpPr>
            <a:spLocks noGrp="1"/>
          </p:cNvSpPr>
          <p:nvPr userDrawn="1">
            <p:ph type="body" idx="11"/>
          </p:nvPr>
        </p:nvSpPr>
        <p:spPr>
          <a:xfrm>
            <a:off x="7005065" y="1562793"/>
            <a:ext cx="1910739" cy="1531361"/>
          </a:xfrm>
        </p:spPr>
        <p:txBody>
          <a:bodyPr lIns="91440" rIns="9144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8" name="Text Placeholder 2"/>
          <p:cNvSpPr>
            <a:spLocks noGrp="1"/>
          </p:cNvSpPr>
          <p:nvPr userDrawn="1">
            <p:ph type="body" idx="12"/>
          </p:nvPr>
        </p:nvSpPr>
        <p:spPr>
          <a:xfrm>
            <a:off x="7005065" y="4025201"/>
            <a:ext cx="1910739" cy="1531361"/>
          </a:xfrm>
        </p:spPr>
        <p:txBody>
          <a:bodyPr lIns="91440" rIns="9144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6" name="Symbol zastępczy tekstu 5"/>
          <p:cNvSpPr>
            <a:spLocks noGrp="1"/>
          </p:cNvSpPr>
          <p:nvPr>
            <p:ph type="body" sz="quarter" idx="13" hasCustomPrompt="1"/>
          </p:nvPr>
        </p:nvSpPr>
        <p:spPr>
          <a:xfrm>
            <a:off x="5099050" y="1628775"/>
            <a:ext cx="1628775" cy="1423988"/>
          </a:xfrm>
        </p:spPr>
        <p:txBody>
          <a:bodyPr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TEKST</a:t>
            </a:r>
            <a:endParaRPr lang="pl-PL" dirty="0"/>
          </a:p>
        </p:txBody>
      </p:sp>
      <p:sp>
        <p:nvSpPr>
          <p:cNvPr id="19" name="Symbol zastępczy tekstu 5"/>
          <p:cNvSpPr>
            <a:spLocks noGrp="1"/>
          </p:cNvSpPr>
          <p:nvPr>
            <p:ph type="body" sz="quarter" idx="14" hasCustomPrompt="1"/>
          </p:nvPr>
        </p:nvSpPr>
        <p:spPr>
          <a:xfrm>
            <a:off x="2642953" y="4078887"/>
            <a:ext cx="1628775" cy="1423988"/>
          </a:xfrm>
        </p:spPr>
        <p:txBody>
          <a:bodyPr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TEKST</a:t>
            </a:r>
            <a:endParaRPr lang="pl-PL" dirty="0"/>
          </a:p>
        </p:txBody>
      </p:sp>
      <p:sp>
        <p:nvSpPr>
          <p:cNvPr id="20" name="Symbol zastępczy tekstu 5"/>
          <p:cNvSpPr>
            <a:spLocks noGrp="1"/>
          </p:cNvSpPr>
          <p:nvPr>
            <p:ph type="body" sz="quarter" idx="15" hasCustomPrompt="1"/>
          </p:nvPr>
        </p:nvSpPr>
        <p:spPr>
          <a:xfrm>
            <a:off x="5098454" y="4078887"/>
            <a:ext cx="1628775" cy="1423988"/>
          </a:xfrm>
        </p:spPr>
        <p:txBody>
          <a:bodyPr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TEKST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634123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4_TREŚĆ+ZDJĘCIE W 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2"/>
          <p:cNvSpPr>
            <a:spLocks noGrp="1" noChangeAspect="1"/>
          </p:cNvSpPr>
          <p:nvPr>
            <p:ph type="pic" idx="10"/>
          </p:nvPr>
        </p:nvSpPr>
        <p:spPr>
          <a:xfrm>
            <a:off x="0" y="0"/>
            <a:ext cx="9144000" cy="6858000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2129400" y="987123"/>
            <a:ext cx="4885200" cy="4883755"/>
          </a:xfrm>
          <a:prstGeom prst="ellipse">
            <a:avLst/>
          </a:prstGeom>
          <a:solidFill>
            <a:schemeClr val="bg1"/>
          </a:solidFill>
        </p:spPr>
        <p:txBody>
          <a:bodyPr anchor="b">
            <a:normAutofit/>
          </a:bodyPr>
          <a:lstStyle>
            <a:lvl1pPr algn="ctr">
              <a:defRPr sz="4400" spc="200" baseline="0"/>
            </a:lvl1pPr>
          </a:lstStyle>
          <a:p>
            <a:r>
              <a:rPr lang="pl-PL" dirty="0" smtClean="0"/>
              <a:t>TUTAJ WPISZ tekst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 userDrawn="1"/>
        </p:nvSpPr>
        <p:spPr>
          <a:xfrm>
            <a:off x="2044931" y="1428376"/>
            <a:ext cx="5098474" cy="2271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3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cap="all" spc="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 smtClean="0"/>
              <a:t>TUTAJ WPISZ pytanie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17850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PIS TREŚCI 1 2 3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3644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2_SLAJD_ŚRÓD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6132" y="242037"/>
            <a:ext cx="8652680" cy="6356656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Część 1</a:t>
            </a:r>
            <a:br>
              <a:rPr lang="pl-PL" dirty="0" smtClean="0"/>
            </a:br>
            <a:r>
              <a:rPr lang="pl-PL" dirty="0" smtClean="0"/>
              <a:t>i jej tytuł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4256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5_SLAJD ZE ZDJĘCIEM W 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SLAJD DO ZAPREZENTOWANIA WAŻNEJ TREŚCI</a:t>
            </a:r>
            <a:endParaRPr lang="en-US" dirty="0"/>
          </a:p>
        </p:txBody>
      </p:sp>
      <p:cxnSp>
        <p:nvCxnSpPr>
          <p:cNvPr id="9" name="Łącznik prosty 8"/>
          <p:cNvCxnSpPr/>
          <p:nvPr userDrawn="1"/>
        </p:nvCxnSpPr>
        <p:spPr>
          <a:xfrm>
            <a:off x="266132" y="5564874"/>
            <a:ext cx="88369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3593" y="315883"/>
            <a:ext cx="8445731" cy="6240088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0" hasCustomPrompt="1"/>
          </p:nvPr>
        </p:nvSpPr>
        <p:spPr>
          <a:xfrm>
            <a:off x="266132" y="3097876"/>
            <a:ext cx="4907653" cy="676102"/>
          </a:xfrm>
          <a:solidFill>
            <a:schemeClr val="bg1"/>
          </a:solidFill>
        </p:spPr>
        <p:txBody>
          <a:bodyPr>
            <a:noAutofit/>
          </a:bodyPr>
          <a:lstStyle>
            <a:lvl1pPr>
              <a:defRPr lang="pl-PL" sz="4400" kern="1200" cap="all" spc="100" baseline="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NAPIS ZE ZDJĘCIEM W TLE</a:t>
            </a:r>
          </a:p>
        </p:txBody>
      </p:sp>
    </p:spTree>
    <p:extLst>
      <p:ext uri="{BB962C8B-B14F-4D97-AF65-F5344CB8AC3E}">
        <p14:creationId xmlns:p14="http://schemas.microsoft.com/office/powerpoint/2010/main" val="427227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7_ZDJĘCIE + TREŚĆ OBO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SLAJD DO ZAPREZENTOWANIA WAŻNEJ TREŚCI</a:t>
            </a:r>
            <a:endParaRPr lang="en-US" dirty="0"/>
          </a:p>
        </p:txBody>
      </p:sp>
      <p:cxnSp>
        <p:nvCxnSpPr>
          <p:cNvPr id="9" name="Łącznik prosty 8"/>
          <p:cNvCxnSpPr/>
          <p:nvPr userDrawn="1"/>
        </p:nvCxnSpPr>
        <p:spPr>
          <a:xfrm>
            <a:off x="266132" y="5564874"/>
            <a:ext cx="88369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3593" y="315883"/>
            <a:ext cx="4228407" cy="6240088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0" hasCustomPrompt="1"/>
          </p:nvPr>
        </p:nvSpPr>
        <p:spPr>
          <a:xfrm>
            <a:off x="4748474" y="1779617"/>
            <a:ext cx="3421103" cy="3298767"/>
          </a:xfrm>
          <a:solidFill>
            <a:schemeClr val="bg1"/>
          </a:solidFill>
        </p:spPr>
        <p:txBody>
          <a:bodyPr anchor="ctr">
            <a:noAutofit/>
          </a:bodyPr>
          <a:lstStyle>
            <a:lvl1pPr>
              <a:defRPr lang="pl-PL" sz="4400" kern="1200" cap="all" spc="100" baseline="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err="1" smtClean="0"/>
              <a:t>your</a:t>
            </a:r>
            <a:r>
              <a:rPr lang="pl-PL" dirty="0" smtClean="0"/>
              <a:t> </a:t>
            </a:r>
            <a:r>
              <a:rPr lang="pl-PL" dirty="0" err="1" smtClean="0"/>
              <a:t>important</a:t>
            </a:r>
            <a:r>
              <a:rPr lang="pl-PL" dirty="0" smtClean="0"/>
              <a:t> </a:t>
            </a:r>
            <a:r>
              <a:rPr lang="pl-PL" dirty="0" err="1" smtClean="0"/>
              <a:t>message</a:t>
            </a:r>
            <a:r>
              <a:rPr lang="pl-PL" dirty="0" smtClean="0"/>
              <a:t> </a:t>
            </a:r>
            <a:r>
              <a:rPr lang="pl-PL" dirty="0" err="1" smtClean="0"/>
              <a:t>here</a:t>
            </a:r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21722766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2899" y="4960138"/>
            <a:ext cx="8391667" cy="1463040"/>
          </a:xfrm>
        </p:spPr>
        <p:txBody>
          <a:bodyPr anchor="ctr">
            <a:normAutofit/>
          </a:bodyPr>
          <a:lstStyle>
            <a:lvl1pPr algn="l">
              <a:defRPr sz="4400" spc="200" baseline="0"/>
            </a:lvl1pPr>
          </a:lstStyle>
          <a:p>
            <a:r>
              <a:rPr lang="pl-PL" dirty="0" smtClean="0"/>
              <a:t>DODAJ DUŻE HASŁO TOWARZYSZĄCE ZDJĘCIU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8273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61666" y="4960138"/>
            <a:ext cx="8496584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l-PL" dirty="0" smtClean="0"/>
              <a:t>Dodaj opis do zdjęcia</a:t>
            </a:r>
          </a:p>
        </p:txBody>
      </p:sp>
    </p:spTree>
    <p:extLst>
      <p:ext uri="{BB962C8B-B14F-4D97-AF65-F5344CB8AC3E}">
        <p14:creationId xmlns:p14="http://schemas.microsoft.com/office/powerpoint/2010/main" val="369473548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92538" y="356467"/>
            <a:ext cx="6339385" cy="6191961"/>
          </a:xfrm>
          <a:prstGeom prst="ellipse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6653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OLAŻ ZDJĘ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2509" y="460484"/>
            <a:ext cx="2812708" cy="2747298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5" name="Picture Placeholder 2"/>
          <p:cNvSpPr>
            <a:spLocks noGrp="1" noChangeAspect="1"/>
          </p:cNvSpPr>
          <p:nvPr>
            <p:ph type="pic" idx="10"/>
          </p:nvPr>
        </p:nvSpPr>
        <p:spPr>
          <a:xfrm>
            <a:off x="3726641" y="460484"/>
            <a:ext cx="4975365" cy="4859661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462508" y="3660883"/>
            <a:ext cx="2812708" cy="2747298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dirty="0" smtClean="0"/>
              <a:t>Kliknij ikonę, aby dodać obraz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493290" y="5665401"/>
            <a:ext cx="5442066" cy="119259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44481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KOLAŻ ZDJĘ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2509" y="460484"/>
            <a:ext cx="2812708" cy="2747298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5" name="Picture Placeholder 2"/>
          <p:cNvSpPr>
            <a:spLocks noGrp="1" noChangeAspect="1"/>
          </p:cNvSpPr>
          <p:nvPr>
            <p:ph type="pic" idx="10"/>
          </p:nvPr>
        </p:nvSpPr>
        <p:spPr>
          <a:xfrm>
            <a:off x="3726641" y="460485"/>
            <a:ext cx="4896428" cy="2747298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462508" y="3660883"/>
            <a:ext cx="2812708" cy="2747298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dirty="0" smtClean="0"/>
              <a:t>Kliknij ikonę, aby dodać obraz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637378" y="3668088"/>
            <a:ext cx="4531262" cy="2740093"/>
          </a:xfrm>
        </p:spPr>
        <p:txBody>
          <a:bodyPr anchor="t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8103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KOLAŻ ZDJĘ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2509" y="460484"/>
            <a:ext cx="8166102" cy="2472247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462509" y="3998934"/>
            <a:ext cx="8166103" cy="2472247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dirty="0" smtClean="0"/>
              <a:t>Kliknij ikonę, aby dodać obraz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45537" y="3202576"/>
            <a:ext cx="8332949" cy="737658"/>
          </a:xfrm>
        </p:spPr>
        <p:txBody>
          <a:bodyPr anchor="t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49309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KOLAŻ ZDJĘ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4799214" y="460484"/>
            <a:ext cx="3829397" cy="6010697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dirty="0" smtClean="0"/>
              <a:t>Kliknij ikonę, aby dodać obraz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2509" y="460484"/>
            <a:ext cx="3865651" cy="6010697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4772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SLAJD_ŚRÓD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6132" y="242037"/>
            <a:ext cx="8652680" cy="6356656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ctr">
            <a:noAutofit/>
          </a:bodyPr>
          <a:lstStyle>
            <a:lvl1pPr algn="ctr">
              <a:defRPr sz="13800" cap="none" spc="200" baseline="0">
                <a:solidFill>
                  <a:schemeClr val="bg1"/>
                </a:solidFill>
                <a:latin typeface="Cheddar Jack" panose="02000000000000000000" pitchFamily="2" charset="0"/>
              </a:defRPr>
            </a:lvl1pPr>
          </a:lstStyle>
          <a:p>
            <a:r>
              <a:rPr lang="pl-PL" dirty="0" err="1" smtClean="0"/>
              <a:t>Wazne</a:t>
            </a:r>
            <a:r>
              <a:rPr lang="pl-PL" dirty="0" smtClean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044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3_WYRÓŻNIONA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6132" y="242037"/>
            <a:ext cx="8652680" cy="6356656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SLAJD DO ZAPREZENTOWANIA WAŻNEJ TREŚCI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388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PROWADZĄC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pl-PL" dirty="0" smtClean="0"/>
              <a:t>Tu wpisz tytuł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 hasCustomPrompt="1"/>
          </p:nvPr>
        </p:nvSpPr>
        <p:spPr>
          <a:xfrm>
            <a:off x="768096" y="3011978"/>
            <a:ext cx="7290055" cy="706582"/>
          </a:xfrm>
        </p:spPr>
        <p:txBody>
          <a:bodyPr>
            <a:noAutofit/>
          </a:bodyPr>
          <a:lstStyle>
            <a:lvl1pPr>
              <a:defRPr lang="pl-PL" sz="4400" kern="1200" cap="all" spc="100" baseline="0" dirty="0" smtClean="0">
                <a:solidFill>
                  <a:srgbClr val="FF66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Imię i Nazwisko / instytucja 1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0" hasCustomPrompt="1"/>
          </p:nvPr>
        </p:nvSpPr>
        <p:spPr>
          <a:xfrm>
            <a:off x="768096" y="3747932"/>
            <a:ext cx="7290055" cy="706582"/>
          </a:xfrm>
        </p:spPr>
        <p:txBody>
          <a:bodyPr>
            <a:noAutofit/>
          </a:bodyPr>
          <a:lstStyle>
            <a:lvl1pPr>
              <a:defRPr lang="pl-PL" sz="4400" kern="1200" cap="all" spc="100" baseline="0" dirty="0" smtClean="0">
                <a:solidFill>
                  <a:srgbClr val="FF66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Imię i Nazwisko / instytucja 1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1" hasCustomPrompt="1"/>
          </p:nvPr>
        </p:nvSpPr>
        <p:spPr>
          <a:xfrm>
            <a:off x="768096" y="4454514"/>
            <a:ext cx="7290055" cy="706582"/>
          </a:xfrm>
        </p:spPr>
        <p:txBody>
          <a:bodyPr>
            <a:noAutofit/>
          </a:bodyPr>
          <a:lstStyle>
            <a:lvl1pPr>
              <a:defRPr lang="pl-PL" sz="4400" kern="1200" cap="all" spc="100" baseline="0" dirty="0" smtClean="0">
                <a:solidFill>
                  <a:srgbClr val="FF66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Imię i Nazwisko / instytucja 1</a:t>
            </a:r>
          </a:p>
        </p:txBody>
      </p:sp>
    </p:spTree>
    <p:extLst>
      <p:ext uri="{BB962C8B-B14F-4D97-AF65-F5344CB8AC3E}">
        <p14:creationId xmlns:p14="http://schemas.microsoft.com/office/powerpoint/2010/main" val="4290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WADZĄCY_B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pl-PL" dirty="0" smtClean="0"/>
              <a:t>Tu wpisz tytuł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68096" y="2286000"/>
            <a:ext cx="7290055" cy="409433"/>
          </a:xfrm>
        </p:spPr>
        <p:txBody>
          <a:bodyPr/>
          <a:lstStyle>
            <a:lvl1pPr>
              <a:defRPr baseline="0">
                <a:solidFill>
                  <a:srgbClr val="FF6600"/>
                </a:solidFill>
              </a:defRPr>
            </a:lvl1pPr>
          </a:lstStyle>
          <a:p>
            <a:pPr lvl="0"/>
            <a:r>
              <a:rPr lang="pl-PL" dirty="0" smtClean="0"/>
              <a:t>Imię i Nazwisko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768096" y="2779594"/>
            <a:ext cx="7290055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Tu wpisz opis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1" hasCustomPrompt="1"/>
          </p:nvPr>
        </p:nvSpPr>
        <p:spPr>
          <a:xfrm>
            <a:off x="768096" y="4471917"/>
            <a:ext cx="7290055" cy="409433"/>
          </a:xfrm>
        </p:spPr>
        <p:txBody>
          <a:bodyPr/>
          <a:lstStyle>
            <a:lvl1pPr>
              <a:defRPr baseline="0">
                <a:solidFill>
                  <a:srgbClr val="FF6600"/>
                </a:solidFill>
              </a:defRPr>
            </a:lvl1pPr>
          </a:lstStyle>
          <a:p>
            <a:pPr lvl="0"/>
            <a:r>
              <a:rPr lang="pl-PL" dirty="0" smtClean="0"/>
              <a:t>Imię i Nazwisko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2" hasCustomPrompt="1"/>
          </p:nvPr>
        </p:nvSpPr>
        <p:spPr>
          <a:xfrm>
            <a:off x="768096" y="4965511"/>
            <a:ext cx="7290055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Tu wpisz opis</a:t>
            </a:r>
          </a:p>
        </p:txBody>
      </p:sp>
    </p:spTree>
    <p:extLst>
      <p:ext uri="{BB962C8B-B14F-4D97-AF65-F5344CB8AC3E}">
        <p14:creationId xmlns:p14="http://schemas.microsoft.com/office/powerpoint/2010/main" val="3357618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ROWADZĄCY_BIO_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pl-PL" dirty="0" smtClean="0"/>
              <a:t>Tu wpisz tytuł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47011" y="2286000"/>
            <a:ext cx="4611140" cy="409433"/>
          </a:xfrm>
        </p:spPr>
        <p:txBody>
          <a:bodyPr/>
          <a:lstStyle>
            <a:lvl1pPr>
              <a:defRPr baseline="0">
                <a:solidFill>
                  <a:srgbClr val="FF6600"/>
                </a:solidFill>
              </a:defRPr>
            </a:lvl1pPr>
          </a:lstStyle>
          <a:p>
            <a:pPr lvl="0"/>
            <a:r>
              <a:rPr lang="pl-PL" dirty="0" smtClean="0"/>
              <a:t>Imię i Nazwisko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3447011" y="2779594"/>
            <a:ext cx="4611140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Tu wpisz opis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1" hasCustomPrompt="1"/>
          </p:nvPr>
        </p:nvSpPr>
        <p:spPr>
          <a:xfrm>
            <a:off x="3447011" y="4471917"/>
            <a:ext cx="4611140" cy="409433"/>
          </a:xfrm>
        </p:spPr>
        <p:txBody>
          <a:bodyPr/>
          <a:lstStyle>
            <a:lvl1pPr>
              <a:defRPr baseline="0">
                <a:solidFill>
                  <a:srgbClr val="FF6600"/>
                </a:solidFill>
              </a:defRPr>
            </a:lvl1pPr>
          </a:lstStyle>
          <a:p>
            <a:pPr lvl="0"/>
            <a:r>
              <a:rPr lang="pl-PL" dirty="0" smtClean="0"/>
              <a:t>Imię i Nazwisko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2" hasCustomPrompt="1"/>
          </p:nvPr>
        </p:nvSpPr>
        <p:spPr>
          <a:xfrm>
            <a:off x="3447011" y="4965511"/>
            <a:ext cx="4611140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Tu wpisz opis</a:t>
            </a:r>
          </a:p>
        </p:txBody>
      </p:sp>
      <p:sp>
        <p:nvSpPr>
          <p:cNvPr id="5" name="Symbol zastępczy obrazu 4"/>
          <p:cNvSpPr>
            <a:spLocks noGrp="1"/>
          </p:cNvSpPr>
          <p:nvPr>
            <p:ph type="pic" sz="quarter" idx="13" hasCustomPrompt="1"/>
          </p:nvPr>
        </p:nvSpPr>
        <p:spPr>
          <a:xfrm>
            <a:off x="768096" y="2286000"/>
            <a:ext cx="1978924" cy="1978925"/>
          </a:xfrm>
          <a:prstGeom prst="ellipse">
            <a:avLst/>
          </a:prstGeom>
          <a:solidFill>
            <a:schemeClr val="bg2"/>
          </a:solidFill>
        </p:spPr>
        <p:txBody>
          <a:bodyPr/>
          <a:lstStyle>
            <a:lvl1pPr>
              <a:defRPr/>
            </a:lvl1pPr>
          </a:lstStyle>
          <a:p>
            <a:r>
              <a:rPr lang="pl-PL" dirty="0" smtClean="0"/>
              <a:t>Tu wklej zdjęcie</a:t>
            </a:r>
            <a:endParaRPr lang="pl-PL" dirty="0"/>
          </a:p>
        </p:txBody>
      </p:sp>
      <p:sp>
        <p:nvSpPr>
          <p:cNvPr id="13" name="Symbol zastępczy obrazu 12"/>
          <p:cNvSpPr>
            <a:spLocks noGrp="1"/>
          </p:cNvSpPr>
          <p:nvPr>
            <p:ph type="pic" sz="quarter" idx="14" hasCustomPrompt="1"/>
          </p:nvPr>
        </p:nvSpPr>
        <p:spPr>
          <a:xfrm>
            <a:off x="768095" y="4466092"/>
            <a:ext cx="1984749" cy="1984749"/>
          </a:xfrm>
          <a:prstGeom prst="ellipse">
            <a:avLst/>
          </a:prstGeom>
          <a:solidFill>
            <a:schemeClr val="bg2"/>
          </a:solidFill>
        </p:spPr>
        <p:txBody>
          <a:bodyPr/>
          <a:lstStyle>
            <a:lvl1pPr>
              <a:defRPr/>
            </a:lvl1pPr>
          </a:lstStyle>
          <a:p>
            <a:r>
              <a:rPr lang="pl-PL" dirty="0" smtClean="0"/>
              <a:t>Tu wklej zdjęcie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74637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2_PARTNERZY_PROJEK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89410" y="487889"/>
            <a:ext cx="8155825" cy="3640765"/>
          </a:xfrm>
        </p:spPr>
        <p:txBody>
          <a:bodyPr lIns="91440" rIns="91440" anchor="b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90000"/>
                    <a:lumOff val="1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To jest slajd szczególnie użyteczny dla webinariów</a:t>
            </a:r>
            <a:r>
              <a:rPr lang="pl-PL" baseline="0" dirty="0" smtClean="0"/>
              <a:t> realizowanych w ramach jakichś projektów, można wstawić zdanie opisujące projekt i zależności miedzy FRSI i partnerem (oraz logotypy – poniżej).</a:t>
            </a:r>
            <a:endParaRPr lang="pl-PL" dirty="0" smtClean="0"/>
          </a:p>
        </p:txBody>
      </p:sp>
      <p:sp>
        <p:nvSpPr>
          <p:cNvPr id="9" name="Content Placeholder 2"/>
          <p:cNvSpPr>
            <a:spLocks noGrp="1"/>
          </p:cNvSpPr>
          <p:nvPr>
            <p:ph idx="10" hasCustomPrompt="1"/>
          </p:nvPr>
        </p:nvSpPr>
        <p:spPr>
          <a:xfrm>
            <a:off x="6428509" y="5007405"/>
            <a:ext cx="2216726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logo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1" hasCustomPrompt="1"/>
          </p:nvPr>
        </p:nvSpPr>
        <p:spPr>
          <a:xfrm>
            <a:off x="3726872" y="5007405"/>
            <a:ext cx="2216726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logo</a:t>
            </a:r>
          </a:p>
        </p:txBody>
      </p:sp>
      <p:pic>
        <p:nvPicPr>
          <p:cNvPr id="11" name="Picture 3" descr="D:\!rzeczyobrazkowe 2013\FRSI\FRSI\LOGO PRB FRSI\00_KSIĘGI ZNAKU_ZNAKI\FINAL FRSI_pliki\FRSI_logo_www_300_100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30595" y="5418511"/>
            <a:ext cx="2328490" cy="776163"/>
          </a:xfrm>
          <a:prstGeom prst="rect">
            <a:avLst/>
          </a:prstGeom>
          <a:noFill/>
        </p:spPr>
      </p:pic>
      <p:cxnSp>
        <p:nvCxnSpPr>
          <p:cNvPr id="4" name="Łącznik prosty 3"/>
          <p:cNvCxnSpPr/>
          <p:nvPr userDrawn="1"/>
        </p:nvCxnSpPr>
        <p:spPr>
          <a:xfrm>
            <a:off x="0" y="4577542"/>
            <a:ext cx="9144000" cy="0"/>
          </a:xfrm>
          <a:prstGeom prst="line">
            <a:avLst/>
          </a:prstGeom>
          <a:ln w="38100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9315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6_WAŻNA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416769" y="1795549"/>
            <a:ext cx="6641033" cy="67056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rgbClr val="FF6600"/>
                </a:solidFill>
              </a:defRPr>
            </a:lvl1pPr>
          </a:lstStyle>
          <a:p>
            <a:r>
              <a:rPr lang="pl-PL" dirty="0" smtClean="0"/>
              <a:t>SLAJD DO TREŚCI</a:t>
            </a:r>
            <a:endParaRPr lang="en-US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quarter" idx="10" hasCustomPrompt="1"/>
          </p:nvPr>
        </p:nvSpPr>
        <p:spPr>
          <a:xfrm>
            <a:off x="1416050" y="2466109"/>
            <a:ext cx="6642100" cy="1385887"/>
          </a:xfrm>
        </p:spPr>
        <p:txBody>
          <a:bodyPr anchor="ctr">
            <a:noAutofit/>
          </a:bodyPr>
          <a:lstStyle>
            <a:lvl1pPr marL="0" indent="0">
              <a:buNone/>
              <a:defRPr sz="11500">
                <a:latin typeface="+mj-lt"/>
              </a:defRPr>
            </a:lvl1pPr>
            <a:lvl2pPr marL="128019" indent="0">
              <a:buNone/>
              <a:defRPr/>
            </a:lvl2pPr>
            <a:lvl3pPr marL="310899" indent="0">
              <a:buNone/>
              <a:defRPr/>
            </a:lvl3pPr>
            <a:lvl4pPr marL="457203" indent="0">
              <a:buNone/>
              <a:defRPr/>
            </a:lvl4pPr>
            <a:lvl5pPr marL="640083" indent="0">
              <a:buNone/>
              <a:defRPr/>
            </a:lvl5pPr>
          </a:lstStyle>
          <a:p>
            <a:pPr lvl="0"/>
            <a:r>
              <a:rPr lang="pl-PL" dirty="0" smtClean="0"/>
              <a:t>PODKREŚLONE</a:t>
            </a:r>
            <a:endParaRPr lang="pl-PL" dirty="0"/>
          </a:p>
        </p:txBody>
      </p:sp>
      <p:sp>
        <p:nvSpPr>
          <p:cNvPr id="10" name="Symbol zastępczy tekstu 3"/>
          <p:cNvSpPr>
            <a:spLocks noGrp="1"/>
          </p:cNvSpPr>
          <p:nvPr>
            <p:ph type="body" sz="quarter" idx="11" hasCustomPrompt="1"/>
          </p:nvPr>
        </p:nvSpPr>
        <p:spPr>
          <a:xfrm>
            <a:off x="1416050" y="3851996"/>
            <a:ext cx="6642100" cy="1385887"/>
          </a:xfrm>
        </p:spPr>
        <p:txBody>
          <a:bodyPr>
            <a:noAutofit/>
          </a:bodyPr>
          <a:lstStyle>
            <a:lvl1pPr marL="0" indent="0">
              <a:buNone/>
              <a:defRPr sz="6000">
                <a:solidFill>
                  <a:srgbClr val="FF6600"/>
                </a:solidFill>
                <a:latin typeface="+mj-lt"/>
              </a:defRPr>
            </a:lvl1pPr>
            <a:lvl2pPr marL="128019" indent="0">
              <a:buNone/>
              <a:defRPr/>
            </a:lvl2pPr>
            <a:lvl3pPr marL="310899" indent="0">
              <a:buNone/>
              <a:defRPr/>
            </a:lvl3pPr>
            <a:lvl4pPr marL="457203" indent="0">
              <a:buNone/>
              <a:defRPr/>
            </a:lvl4pPr>
            <a:lvl5pPr marL="640083" indent="0">
              <a:buNone/>
              <a:defRPr/>
            </a:lvl5pPr>
          </a:lstStyle>
          <a:p>
            <a:pPr lvl="0"/>
            <a:r>
              <a:rPr lang="pl-PL" dirty="0" smtClean="0"/>
              <a:t>PODKREŚLONE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36456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1594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8" r:id="rId2"/>
    <p:sldLayoutId id="2147483705" r:id="rId3"/>
    <p:sldLayoutId id="2147483677" r:id="rId4"/>
    <p:sldLayoutId id="2147483664" r:id="rId5"/>
    <p:sldLayoutId id="2147483678" r:id="rId6"/>
    <p:sldLayoutId id="2147483701" r:id="rId7"/>
    <p:sldLayoutId id="2147483665" r:id="rId8"/>
    <p:sldLayoutId id="2147483689" r:id="rId9"/>
    <p:sldLayoutId id="2147483668" r:id="rId10"/>
    <p:sldLayoutId id="2147483692" r:id="rId11"/>
    <p:sldLayoutId id="2147483669" r:id="rId12"/>
    <p:sldLayoutId id="2147483685" r:id="rId13"/>
    <p:sldLayoutId id="2147483706" r:id="rId14"/>
    <p:sldLayoutId id="2147483686" r:id="rId15"/>
    <p:sldLayoutId id="2147483687" r:id="rId16"/>
    <p:sldLayoutId id="2147483690" r:id="rId17"/>
    <p:sldLayoutId id="2147483683" r:id="rId18"/>
    <p:sldLayoutId id="2147483702" r:id="rId19"/>
    <p:sldLayoutId id="2147483680" r:id="rId20"/>
    <p:sldLayoutId id="2147483691" r:id="rId21"/>
    <p:sldLayoutId id="2147483671" r:id="rId22"/>
    <p:sldLayoutId id="2147483676" r:id="rId23"/>
    <p:sldLayoutId id="2147483675" r:id="rId24"/>
    <p:sldLayoutId id="2147483693" r:id="rId25"/>
    <p:sldLayoutId id="2147483695" r:id="rId26"/>
    <p:sldLayoutId id="2147483696" r:id="rId27"/>
    <p:sldLayoutId id="2147483698" r:id="rId28"/>
  </p:sldLayoutIdLst>
  <p:txStyles>
    <p:titleStyle>
      <a:lvl1pPr algn="l" defTabSz="914377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377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rgbClr val="FF6600"/>
        </a:buClr>
        <a:buSzPct val="100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1pPr>
      <a:lvl2pPr marL="26517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FF6600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2pPr>
      <a:lvl3pPr marL="4480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FF6600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3pPr>
      <a:lvl4pPr marL="59436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FF6600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4pPr>
      <a:lvl5pPr marL="77724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FF6600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5pPr>
      <a:lvl6pPr marL="91440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odtytuł 9"/>
          <p:cNvSpPr>
            <a:spLocks noGrp="1"/>
          </p:cNvSpPr>
          <p:nvPr>
            <p:ph type="subTitle" idx="1"/>
          </p:nvPr>
        </p:nvSpPr>
        <p:spPr>
          <a:xfrm>
            <a:off x="1431210" y="4461641"/>
            <a:ext cx="6250050" cy="1287590"/>
          </a:xfrm>
        </p:spPr>
        <p:txBody>
          <a:bodyPr/>
          <a:lstStyle/>
          <a:p>
            <a:r>
              <a:rPr lang="pl-PL" sz="1800" dirty="0" smtClean="0"/>
              <a:t>PROWADZI: </a:t>
            </a:r>
          </a:p>
          <a:p>
            <a:r>
              <a:rPr lang="pl-PL" sz="1800" dirty="0" smtClean="0"/>
              <a:t>………</a:t>
            </a:r>
          </a:p>
        </p:txBody>
      </p:sp>
      <p:sp>
        <p:nvSpPr>
          <p:cNvPr id="4" name="Tytuł 3"/>
          <p:cNvSpPr>
            <a:spLocks noGrp="1"/>
          </p:cNvSpPr>
          <p:nvPr>
            <p:ph type="ctrTitle"/>
          </p:nvPr>
        </p:nvSpPr>
        <p:spPr>
          <a:xfrm>
            <a:off x="2013400" y="1008993"/>
            <a:ext cx="5096848" cy="2475187"/>
          </a:xfrm>
        </p:spPr>
        <p:txBody>
          <a:bodyPr>
            <a:noAutofit/>
          </a:bodyPr>
          <a:lstStyle/>
          <a:p>
            <a:r>
              <a:rPr lang="pl-PL" sz="6600" b="1" dirty="0" smtClean="0"/>
              <a:t>Zakładam skrzynkę mailową</a:t>
            </a:r>
            <a:endParaRPr lang="pl-PL" sz="6600" b="1" dirty="0"/>
          </a:p>
        </p:txBody>
      </p:sp>
      <p:sp>
        <p:nvSpPr>
          <p:cNvPr id="2" name="pole tekstowe 1"/>
          <p:cNvSpPr txBox="1"/>
          <p:nvPr/>
        </p:nvSpPr>
        <p:spPr>
          <a:xfrm>
            <a:off x="1466194" y="3499945"/>
            <a:ext cx="6180082" cy="77251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algn="ctr"/>
            <a:r>
              <a:rPr lang="pl-PL" sz="2400" dirty="0" smtClean="0"/>
              <a:t>3. SZKOLENIE MODUŁU PODSTAWOWEGO</a:t>
            </a:r>
            <a:br>
              <a:rPr lang="pl-PL" sz="2400" dirty="0" smtClean="0"/>
            </a:br>
            <a:r>
              <a:rPr lang="pl-PL" sz="2400" dirty="0" smtClean="0"/>
              <a:t>„Pierwsze kroki z komputerem”</a:t>
            </a:r>
          </a:p>
        </p:txBody>
      </p:sp>
    </p:spTree>
    <p:extLst>
      <p:ext uri="{BB962C8B-B14F-4D97-AF65-F5344CB8AC3E}">
        <p14:creationId xmlns:p14="http://schemas.microsoft.com/office/powerpoint/2010/main" val="297537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069724" y="732380"/>
            <a:ext cx="2695903" cy="1878677"/>
          </a:xfrm>
        </p:spPr>
        <p:txBody>
          <a:bodyPr/>
          <a:lstStyle/>
          <a:p>
            <a:r>
              <a:rPr lang="pl-PL" dirty="0" smtClean="0"/>
              <a:t>WYLOGOWANIE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/>
            <a:r>
              <a:rPr lang="pl-PL" sz="2400" b="1" dirty="0" smtClean="0"/>
              <a:t>Hasło </a:t>
            </a:r>
            <a:r>
              <a:rPr lang="pl-PL" sz="2400" dirty="0" smtClean="0"/>
              <a:t>do skrzynki e-mail to jak </a:t>
            </a:r>
            <a:r>
              <a:rPr lang="pl-PL" sz="2400" b="1" dirty="0" smtClean="0"/>
              <a:t>klucz do domu.</a:t>
            </a:r>
          </a:p>
          <a:p>
            <a:pPr algn="l"/>
            <a:endParaRPr lang="pl-PL" sz="2400" b="1" dirty="0" smtClean="0"/>
          </a:p>
          <a:p>
            <a:pPr algn="l"/>
            <a:r>
              <a:rPr lang="pl-PL" sz="2400" b="1" dirty="0" smtClean="0"/>
              <a:t>Hasła nie daje się go NIKOMU!</a:t>
            </a:r>
            <a:endParaRPr lang="pl-PL" sz="2400" b="1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idx="10"/>
          </p:nvPr>
        </p:nvSpPr>
        <p:spPr>
          <a:xfrm>
            <a:off x="3227494" y="3377249"/>
            <a:ext cx="2826465" cy="3029091"/>
          </a:xfrm>
        </p:spPr>
        <p:txBody>
          <a:bodyPr>
            <a:normAutofit/>
          </a:bodyPr>
          <a:lstStyle/>
          <a:p>
            <a:pPr algn="l"/>
            <a:r>
              <a:rPr lang="pl-PL" sz="2400" dirty="0" smtClean="0"/>
              <a:t>Poczta E-MAIL to jak zwykły list – musi być </a:t>
            </a:r>
            <a:r>
              <a:rPr lang="pl-PL" sz="2400" b="1" dirty="0" smtClean="0"/>
              <a:t>adresat, nadawca i treść</a:t>
            </a:r>
            <a:r>
              <a:rPr lang="pl-PL" sz="2400" dirty="0" smtClean="0"/>
              <a:t>.</a:t>
            </a:r>
            <a:endParaRPr lang="pl-PL" sz="2400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idx="11"/>
          </p:nvPr>
        </p:nvSpPr>
        <p:spPr/>
        <p:txBody>
          <a:bodyPr>
            <a:normAutofit lnSpcReduction="10000"/>
          </a:bodyPr>
          <a:lstStyle/>
          <a:p>
            <a:pPr algn="l"/>
            <a:r>
              <a:rPr lang="pl-PL" sz="2400" dirty="0" smtClean="0"/>
              <a:t>Pamiętaj, aby </a:t>
            </a:r>
            <a:r>
              <a:rPr lang="pl-PL" sz="2400" b="1" dirty="0" smtClean="0"/>
              <a:t>ZAWSZE wylogować się </a:t>
            </a:r>
            <a:br>
              <a:rPr lang="pl-PL" sz="2400" b="1" dirty="0" smtClean="0"/>
            </a:br>
            <a:r>
              <a:rPr lang="pl-PL" sz="2400" b="1" dirty="0" smtClean="0"/>
              <a:t>z poczty.</a:t>
            </a:r>
          </a:p>
          <a:p>
            <a:pPr algn="l"/>
            <a:r>
              <a:rPr lang="pl-PL" sz="2400" dirty="0" smtClean="0"/>
              <a:t>To jak zamknąć drzwi na klucz, wychodząc </a:t>
            </a:r>
            <a:br>
              <a:rPr lang="pl-PL" sz="2400" dirty="0" smtClean="0"/>
            </a:br>
            <a:r>
              <a:rPr lang="pl-PL" sz="2400" dirty="0" smtClean="0"/>
              <a:t>z domu.</a:t>
            </a:r>
            <a:endParaRPr lang="pl-PL" sz="2400" dirty="0"/>
          </a:p>
          <a:p>
            <a:endParaRPr lang="pl-PL" dirty="0"/>
          </a:p>
        </p:txBody>
      </p:sp>
      <p:sp>
        <p:nvSpPr>
          <p:cNvPr id="6" name="Symbol zastępczy tekstu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pl-PL" dirty="0" smtClean="0"/>
              <a:t>ODBIERANIE,</a:t>
            </a:r>
          </a:p>
          <a:p>
            <a:r>
              <a:rPr lang="pl-PL" dirty="0" smtClean="0"/>
              <a:t>WYSYŁANIE</a:t>
            </a:r>
          </a:p>
          <a:p>
            <a:r>
              <a:rPr lang="pl-PL" dirty="0" smtClean="0"/>
              <a:t>EMAILI</a:t>
            </a:r>
            <a:endParaRPr lang="pl-PL" dirty="0"/>
          </a:p>
        </p:txBody>
      </p:sp>
      <p:pic>
        <p:nvPicPr>
          <p:cNvPr id="8" name="Obraz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9975" y="5675586"/>
            <a:ext cx="1691680" cy="1015684"/>
          </a:xfrm>
          <a:prstGeom prst="rect">
            <a:avLst/>
          </a:prstGeom>
        </p:spPr>
      </p:pic>
      <p:sp>
        <p:nvSpPr>
          <p:cNvPr id="10" name="Tytuł 1"/>
          <p:cNvSpPr txBox="1">
            <a:spLocks/>
          </p:cNvSpPr>
          <p:nvPr/>
        </p:nvSpPr>
        <p:spPr>
          <a:xfrm>
            <a:off x="420414" y="774421"/>
            <a:ext cx="2364828" cy="18786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600" i="0" u="none" strike="noStrike" kern="1200" cap="all" spc="2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LOGOWANIE</a:t>
            </a:r>
            <a:endParaRPr kumimoji="0" lang="pl-PL" sz="3600" i="0" u="none" strike="noStrike" kern="1200" cap="all" spc="2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10821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4817660" y="354842"/>
            <a:ext cx="4326340" cy="6503158"/>
          </a:xfrm>
        </p:spPr>
        <p:txBody>
          <a:bodyPr anchor="ctr"/>
          <a:lstStyle/>
          <a:p>
            <a:r>
              <a:rPr lang="pl-PL" sz="3200" dirty="0" smtClean="0">
                <a:solidFill>
                  <a:schemeClr val="tx1"/>
                </a:solidFill>
              </a:rPr>
              <a:t>PYTANIE Do GRUPY:</a:t>
            </a:r>
            <a:br>
              <a:rPr lang="pl-PL" sz="3200" dirty="0" smtClean="0">
                <a:solidFill>
                  <a:schemeClr val="tx1"/>
                </a:solidFill>
              </a:rPr>
            </a:br>
            <a:r>
              <a:rPr lang="pl-PL" sz="3200" dirty="0" smtClean="0">
                <a:solidFill>
                  <a:schemeClr val="tx1"/>
                </a:solidFill>
              </a:rPr>
              <a:t/>
            </a:r>
            <a:br>
              <a:rPr lang="pl-PL" sz="3200" dirty="0" smtClean="0">
                <a:solidFill>
                  <a:schemeClr val="tx1"/>
                </a:solidFill>
              </a:rPr>
            </a:br>
            <a:r>
              <a:rPr lang="pl-PL" sz="5400" b="1" dirty="0" smtClean="0">
                <a:solidFill>
                  <a:schemeClr val="tx1"/>
                </a:solidFill>
              </a:rPr>
              <a:t>Jakie są zagrożenia </a:t>
            </a:r>
            <a:br>
              <a:rPr lang="pl-PL" sz="5400" b="1" dirty="0" smtClean="0">
                <a:solidFill>
                  <a:schemeClr val="tx1"/>
                </a:solidFill>
              </a:rPr>
            </a:br>
            <a:r>
              <a:rPr lang="pl-PL" sz="5400" b="1" dirty="0" smtClean="0">
                <a:solidFill>
                  <a:schemeClr val="tx1"/>
                </a:solidFill>
              </a:rPr>
              <a:t>w </a:t>
            </a:r>
            <a:r>
              <a:rPr lang="pl-PL" sz="5400" b="1" dirty="0" err="1" smtClean="0">
                <a:solidFill>
                  <a:schemeClr val="tx1"/>
                </a:solidFill>
              </a:rPr>
              <a:t>internecie</a:t>
            </a:r>
            <a:r>
              <a:rPr lang="pl-PL" sz="5400" b="1" dirty="0" smtClean="0">
                <a:solidFill>
                  <a:schemeClr val="tx1"/>
                </a:solidFill>
              </a:rPr>
              <a:t>?</a:t>
            </a:r>
            <a:br>
              <a:rPr lang="pl-PL" sz="5400" b="1" dirty="0" smtClean="0">
                <a:solidFill>
                  <a:schemeClr val="tx1"/>
                </a:solidFill>
              </a:rPr>
            </a:br>
            <a:r>
              <a:rPr lang="pl-PL" sz="3200" dirty="0" smtClean="0">
                <a:solidFill>
                  <a:schemeClr val="tx1"/>
                </a:solidFill>
              </a:rPr>
              <a:t/>
            </a:r>
            <a:br>
              <a:rPr lang="pl-PL" sz="3200" dirty="0" smtClean="0">
                <a:solidFill>
                  <a:schemeClr val="tx1"/>
                </a:solidFill>
              </a:rPr>
            </a:br>
            <a:endParaRPr lang="pl-PL" sz="3200" dirty="0">
              <a:solidFill>
                <a:schemeClr val="tx1"/>
              </a:solidFill>
            </a:endParaRPr>
          </a:p>
        </p:txBody>
      </p:sp>
      <p:pic>
        <p:nvPicPr>
          <p:cNvPr id="77826" name="Picture 2" descr="Stożek, Ruchu, Budowlanych, Przepływu, Obiegu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 l="4821" r="4821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15635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069724" y="732380"/>
            <a:ext cx="2695903" cy="1878677"/>
          </a:xfrm>
        </p:spPr>
        <p:txBody>
          <a:bodyPr/>
          <a:lstStyle/>
          <a:p>
            <a:r>
              <a:rPr lang="pl-PL" dirty="0" smtClean="0"/>
              <a:t>WIRUSY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/>
            <a:r>
              <a:rPr lang="pl-PL" sz="2400" b="1" dirty="0" smtClean="0"/>
              <a:t>Haseł nie daje się NIKOMU.</a:t>
            </a:r>
          </a:p>
          <a:p>
            <a:pPr algn="l"/>
            <a:endParaRPr lang="pl-PL" sz="2400" b="1" dirty="0" smtClean="0"/>
          </a:p>
          <a:p>
            <a:pPr algn="l"/>
            <a:r>
              <a:rPr lang="pl-PL" sz="2400" dirty="0" smtClean="0"/>
              <a:t>Sprawdza się strony, na które wchodzimy.</a:t>
            </a:r>
            <a:endParaRPr lang="pl-PL" sz="2400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idx="10"/>
          </p:nvPr>
        </p:nvSpPr>
        <p:spPr>
          <a:xfrm>
            <a:off x="3531477" y="3342291"/>
            <a:ext cx="2222938" cy="3064050"/>
          </a:xfrm>
        </p:spPr>
        <p:txBody>
          <a:bodyPr>
            <a:normAutofit/>
          </a:bodyPr>
          <a:lstStyle/>
          <a:p>
            <a:r>
              <a:rPr lang="pl-PL" sz="2400" dirty="0" smtClean="0"/>
              <a:t>………..</a:t>
            </a:r>
            <a:endParaRPr lang="pl-PL" sz="2400" dirty="0"/>
          </a:p>
        </p:txBody>
      </p:sp>
      <p:sp>
        <p:nvSpPr>
          <p:cNvPr id="5" name="Symbol zastępczy tekstu 4"/>
          <p:cNvSpPr>
            <a:spLocks noGrp="1"/>
          </p:cNvSpPr>
          <p:nvPr>
            <p:ph type="body" idx="11"/>
          </p:nvPr>
        </p:nvSpPr>
        <p:spPr>
          <a:xfrm>
            <a:off x="6132376" y="3377249"/>
            <a:ext cx="2696314" cy="2298338"/>
          </a:xfrm>
        </p:spPr>
        <p:txBody>
          <a:bodyPr>
            <a:normAutofit/>
          </a:bodyPr>
          <a:lstStyle/>
          <a:p>
            <a:pPr algn="l"/>
            <a:r>
              <a:rPr lang="pl-PL" sz="2400" dirty="0" smtClean="0"/>
              <a:t>Pamiętaj, aby być ostrożnym oraz </a:t>
            </a:r>
            <a:r>
              <a:rPr lang="pl-PL" sz="2400" b="1" dirty="0" smtClean="0"/>
              <a:t>zainstalować oprogramowanie antywirusowe.</a:t>
            </a:r>
          </a:p>
          <a:p>
            <a:pPr algn="l"/>
            <a:endParaRPr lang="pl-PL" sz="2400" dirty="0"/>
          </a:p>
          <a:p>
            <a:endParaRPr lang="pl-PL" dirty="0"/>
          </a:p>
        </p:txBody>
      </p:sp>
      <p:sp>
        <p:nvSpPr>
          <p:cNvPr id="6" name="Symbol zastępczy tekstu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pl-PL" dirty="0" smtClean="0"/>
              <a:t>……</a:t>
            </a:r>
            <a:endParaRPr lang="pl-PL" dirty="0"/>
          </a:p>
        </p:txBody>
      </p:sp>
      <p:pic>
        <p:nvPicPr>
          <p:cNvPr id="8" name="Obraz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9975" y="5675586"/>
            <a:ext cx="1691680" cy="1015684"/>
          </a:xfrm>
          <a:prstGeom prst="rect">
            <a:avLst/>
          </a:prstGeom>
        </p:spPr>
      </p:pic>
      <p:sp>
        <p:nvSpPr>
          <p:cNvPr id="10" name="Tytuł 1"/>
          <p:cNvSpPr txBox="1">
            <a:spLocks/>
          </p:cNvSpPr>
          <p:nvPr/>
        </p:nvSpPr>
        <p:spPr>
          <a:xfrm>
            <a:off x="420414" y="774421"/>
            <a:ext cx="2364828" cy="18786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800" i="0" u="none" strike="noStrike" kern="1200" cap="all" spc="2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BEZPIECZEŃSTWO DANYCH </a:t>
            </a:r>
            <a:endParaRPr kumimoji="0" lang="pl-PL" sz="2800" i="0" u="none" strike="noStrike" kern="1200" cap="all" spc="2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10821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5" descr="e-Mocni: cyfrowe umiejętności, realne korzyści" title="tytuł projektu"/>
          <p:cNvSpPr/>
          <p:nvPr/>
        </p:nvSpPr>
        <p:spPr>
          <a:xfrm>
            <a:off x="0" y="0"/>
            <a:ext cx="9144000" cy="4585349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tekstu 3" descr="e-mocni: cyfrowe umiejętności, realne korzyści" title="tytuł projektu"/>
          <p:cNvSpPr>
            <a:spLocks noGrp="1"/>
          </p:cNvSpPr>
          <p:nvPr>
            <p:ph type="body" idx="1"/>
          </p:nvPr>
        </p:nvSpPr>
        <p:spPr>
          <a:xfrm>
            <a:off x="489410" y="487890"/>
            <a:ext cx="8155825" cy="3183060"/>
          </a:xfrm>
        </p:spPr>
        <p:txBody>
          <a:bodyPr>
            <a:noAutofit/>
          </a:bodyPr>
          <a:lstStyle/>
          <a:p>
            <a:pPr algn="ctr"/>
            <a:r>
              <a:rPr lang="pl-PL" sz="6000" dirty="0" smtClean="0">
                <a:solidFill>
                  <a:schemeClr val="bg1"/>
                </a:solidFill>
                <a:latin typeface="+mj-lt"/>
              </a:rPr>
              <a:t>E-MOCNI: </a:t>
            </a:r>
          </a:p>
          <a:p>
            <a:pPr algn="ctr"/>
            <a:r>
              <a:rPr lang="pl-PL" sz="6000" dirty="0" smtClean="0">
                <a:solidFill>
                  <a:schemeClr val="bg1"/>
                </a:solidFill>
                <a:latin typeface="+mj-lt"/>
              </a:rPr>
              <a:t>CYFROWE UMIEJĘTNOŚCI, </a:t>
            </a:r>
            <a:br>
              <a:rPr lang="pl-PL" sz="6000" dirty="0" smtClean="0">
                <a:solidFill>
                  <a:schemeClr val="bg1"/>
                </a:solidFill>
                <a:latin typeface="+mj-lt"/>
              </a:rPr>
            </a:br>
            <a:r>
              <a:rPr lang="pl-PL" sz="6000" dirty="0" smtClean="0">
                <a:solidFill>
                  <a:schemeClr val="bg1"/>
                </a:solidFill>
                <a:latin typeface="+mj-lt"/>
              </a:rPr>
              <a:t>REALNE KORZYŚCI</a:t>
            </a:r>
            <a:endParaRPr lang="pl-PL" sz="6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914400" y="4978400"/>
            <a:ext cx="2404533" cy="15070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3" name="Symbol zastępczy zawartości 2" descr="Fundusze Europejskie. Program Operacyjny Polska Cyfrowa&#10;Projekt &quot;e-Mocni: cyfrowe umiejętności, realne korzyści&quot;&#10;Unia Europejska (na niebieskim tle żółte gwiazdki)." title="loga"/>
          <p:cNvPicPr>
            <a:picLocks noGrp="1" noChangeAspect="1"/>
          </p:cNvPicPr>
          <p:nvPr>
            <p:ph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14" y="5023662"/>
            <a:ext cx="7963221" cy="1461805"/>
          </a:xfrm>
        </p:spPr>
      </p:pic>
    </p:spTree>
    <p:extLst>
      <p:ext uri="{BB962C8B-B14F-4D97-AF65-F5344CB8AC3E}">
        <p14:creationId xmlns:p14="http://schemas.microsoft.com/office/powerpoint/2010/main" val="3701319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sz="4800" dirty="0" smtClean="0"/>
              <a:t>Dziękuję za uwagę</a:t>
            </a:r>
            <a:endParaRPr lang="pl-PL" sz="4800" dirty="0"/>
          </a:p>
        </p:txBody>
      </p:sp>
    </p:spTree>
    <p:extLst>
      <p:ext uri="{BB962C8B-B14F-4D97-AF65-F5344CB8AC3E}">
        <p14:creationId xmlns:p14="http://schemas.microsoft.com/office/powerpoint/2010/main" val="1700890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5" descr="e-Mocni: cyfrowe umiejętności, realne korzyści" title="tytuł projektu"/>
          <p:cNvSpPr/>
          <p:nvPr/>
        </p:nvSpPr>
        <p:spPr>
          <a:xfrm>
            <a:off x="0" y="0"/>
            <a:ext cx="9144000" cy="4585349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tekstu 3" descr="e-mocni: cyfrowe umiejętności, realne korzyści" title="tytuł projektu"/>
          <p:cNvSpPr>
            <a:spLocks noGrp="1"/>
          </p:cNvSpPr>
          <p:nvPr>
            <p:ph type="body" idx="1"/>
          </p:nvPr>
        </p:nvSpPr>
        <p:spPr>
          <a:xfrm>
            <a:off x="489410" y="487890"/>
            <a:ext cx="8155825" cy="3183060"/>
          </a:xfrm>
        </p:spPr>
        <p:txBody>
          <a:bodyPr>
            <a:noAutofit/>
          </a:bodyPr>
          <a:lstStyle/>
          <a:p>
            <a:pPr algn="ctr"/>
            <a:r>
              <a:rPr lang="pl-PL" sz="6000" dirty="0" smtClean="0">
                <a:solidFill>
                  <a:schemeClr val="bg1"/>
                </a:solidFill>
                <a:latin typeface="+mj-lt"/>
              </a:rPr>
              <a:t>E-MOCNI: </a:t>
            </a:r>
          </a:p>
          <a:p>
            <a:pPr algn="ctr"/>
            <a:r>
              <a:rPr lang="pl-PL" sz="6000" dirty="0" smtClean="0">
                <a:solidFill>
                  <a:schemeClr val="bg1"/>
                </a:solidFill>
                <a:latin typeface="+mj-lt"/>
              </a:rPr>
              <a:t>CYFROWE UMIEJĘTNOŚCI, </a:t>
            </a:r>
            <a:br>
              <a:rPr lang="pl-PL" sz="6000" dirty="0" smtClean="0">
                <a:solidFill>
                  <a:schemeClr val="bg1"/>
                </a:solidFill>
                <a:latin typeface="+mj-lt"/>
              </a:rPr>
            </a:br>
            <a:r>
              <a:rPr lang="pl-PL" sz="6000" dirty="0" smtClean="0">
                <a:solidFill>
                  <a:schemeClr val="bg1"/>
                </a:solidFill>
                <a:latin typeface="+mj-lt"/>
              </a:rPr>
              <a:t>REALNE KORZYŚCI</a:t>
            </a:r>
            <a:endParaRPr lang="pl-PL" sz="6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914400" y="4978400"/>
            <a:ext cx="2404533" cy="15070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3" name="Symbol zastępczy zawartości 2" descr="Fundusze Europejskie. Program Operacyjny Polska Cyfrowa&#10;Projekt &quot;e-Mocni: cyfrowe umiejętności, realne korzyści&quot;&#10;Unia Europejska (na niebieskim tle żółte gwiazdki)." title="loga"/>
          <p:cNvPicPr>
            <a:picLocks noGrp="1" noChangeAspect="1"/>
          </p:cNvPicPr>
          <p:nvPr>
            <p:ph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14" y="5023662"/>
            <a:ext cx="7963221" cy="1461805"/>
          </a:xfrm>
        </p:spPr>
      </p:pic>
    </p:spTree>
    <p:extLst>
      <p:ext uri="{BB962C8B-B14F-4D97-AF65-F5344CB8AC3E}">
        <p14:creationId xmlns:p14="http://schemas.microsoft.com/office/powerpoint/2010/main" val="3432845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 title="logo Fundacji Aktywizacj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7920" y="796335"/>
            <a:ext cx="3337574" cy="2359516"/>
          </a:xfrm>
          <a:prstGeom prst="rect">
            <a:avLst/>
          </a:prstGeom>
        </p:spPr>
      </p:pic>
      <p:pic>
        <p:nvPicPr>
          <p:cNvPr id="6" name="Obraz 5" title="logo Polskiego Związku Głuchych. Oddział Łódzk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7563" y="3560366"/>
            <a:ext cx="2628571" cy="1765079"/>
          </a:xfrm>
          <a:prstGeom prst="rect">
            <a:avLst/>
          </a:prstGeom>
        </p:spPr>
      </p:pic>
      <p:pic>
        <p:nvPicPr>
          <p:cNvPr id="8" name="Obraz 7" title="logo Fundacji Rozwoju Spoleczeństwa Informacyjne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6793" y="1404311"/>
            <a:ext cx="2789341" cy="1186664"/>
          </a:xfrm>
          <a:prstGeom prst="rect">
            <a:avLst/>
          </a:prstGeom>
        </p:spPr>
      </p:pic>
      <p:pic>
        <p:nvPicPr>
          <p:cNvPr id="9" name="Obraz 8" title="logo Fundacji Instyt Rozwoju Regionalne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6651" y="3877490"/>
            <a:ext cx="1840113" cy="1130833"/>
          </a:xfrm>
          <a:prstGeom prst="rect">
            <a:avLst/>
          </a:prstGeom>
        </p:spPr>
      </p:pic>
      <p:sp>
        <p:nvSpPr>
          <p:cNvPr id="12" name="Symbol zastępczy zawartości 8"/>
          <p:cNvSpPr>
            <a:spLocks noGrp="1"/>
          </p:cNvSpPr>
          <p:nvPr>
            <p:ph idx="4294967295"/>
          </p:nvPr>
        </p:nvSpPr>
        <p:spPr>
          <a:xfrm>
            <a:off x="0" y="3059113"/>
            <a:ext cx="2235200" cy="676275"/>
          </a:xfrm>
          <a:prstGeom prst="rect">
            <a:avLst/>
          </a:prstGeom>
          <a:solidFill>
            <a:srgbClr val="FF6600"/>
          </a:solidFill>
        </p:spPr>
        <p:txBody>
          <a:bodyPr anchor="ctr">
            <a:normAutofit/>
          </a:bodyPr>
          <a:lstStyle/>
          <a:p>
            <a:r>
              <a:rPr lang="pl-PL" sz="3600" dirty="0" smtClean="0">
                <a:solidFill>
                  <a:schemeClr val="bg1"/>
                </a:solidFill>
                <a:latin typeface="+mj-lt"/>
              </a:rPr>
              <a:t>PARTNERZY</a:t>
            </a:r>
            <a:endParaRPr lang="pl-PL" sz="3600" cap="none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64568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768095" y="585215"/>
            <a:ext cx="7439337" cy="3222510"/>
          </a:xfrm>
        </p:spPr>
        <p:txBody>
          <a:bodyPr>
            <a:normAutofit/>
          </a:bodyPr>
          <a:lstStyle/>
          <a:p>
            <a:r>
              <a:rPr lang="pl-PL" u="sng" dirty="0" smtClean="0"/>
              <a:t>Harmonogram: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PIERWSZE KROKI Z KOMPUTEREM:</a:t>
            </a:r>
            <a:br>
              <a:rPr lang="pl-PL" dirty="0" smtClean="0"/>
            </a:br>
            <a:r>
              <a:rPr lang="pl-PL" dirty="0" smtClean="0"/>
              <a:t>- Uruchamiam komputer,</a:t>
            </a:r>
            <a:br>
              <a:rPr lang="pl-PL" dirty="0" smtClean="0"/>
            </a:br>
            <a:r>
              <a:rPr lang="pl-PL" dirty="0" smtClean="0"/>
              <a:t>- </a:t>
            </a:r>
            <a:r>
              <a:rPr lang="pl-PL" dirty="0" err="1" smtClean="0"/>
              <a:t>Serfuję</a:t>
            </a:r>
            <a:r>
              <a:rPr lang="pl-PL" dirty="0" smtClean="0"/>
              <a:t> po Internecie</a:t>
            </a:r>
            <a:br>
              <a:rPr lang="pl-PL" dirty="0" smtClean="0"/>
            </a:br>
            <a:r>
              <a:rPr lang="pl-PL" dirty="0" smtClean="0"/>
              <a:t>- </a:t>
            </a:r>
            <a:r>
              <a:rPr lang="pl-PL" b="1" dirty="0" smtClean="0"/>
              <a:t>Zakładam skrzynkę mailową</a:t>
            </a:r>
            <a:endParaRPr lang="pl-PL" b="1" dirty="0"/>
          </a:p>
        </p:txBody>
      </p:sp>
      <p:sp>
        <p:nvSpPr>
          <p:cNvPr id="6" name="Symbol zastępczy zawartości 5"/>
          <p:cNvSpPr>
            <a:spLocks noGrp="1"/>
          </p:cNvSpPr>
          <p:nvPr>
            <p:ph idx="1"/>
          </p:nvPr>
        </p:nvSpPr>
        <p:spPr>
          <a:xfrm>
            <a:off x="532064" y="3671248"/>
            <a:ext cx="8385206" cy="2906973"/>
          </a:xfrm>
        </p:spPr>
        <p:txBody>
          <a:bodyPr anchor="ctr"/>
          <a:lstStyle/>
          <a:p>
            <a:pPr marL="360363" indent="-360363">
              <a:buFont typeface="Symbol" panose="05050102010706020507" pitchFamily="18" charset="2"/>
              <a:buChar char=""/>
            </a:pPr>
            <a:r>
              <a:rPr lang="pl-PL" sz="2400" dirty="0" smtClean="0"/>
              <a:t>………………………………</a:t>
            </a:r>
            <a:br>
              <a:rPr lang="pl-PL" sz="2400" dirty="0" smtClean="0"/>
            </a:br>
            <a:r>
              <a:rPr lang="pl-PL" sz="2400" dirty="0" smtClean="0">
                <a:solidFill>
                  <a:srgbClr val="FF6600"/>
                </a:solidFill>
              </a:rPr>
              <a:t>2017</a:t>
            </a:r>
            <a:r>
              <a:rPr lang="pl-PL" sz="2400" dirty="0">
                <a:solidFill>
                  <a:srgbClr val="FF6600"/>
                </a:solidFill>
              </a:rPr>
              <a:t> </a:t>
            </a:r>
          </a:p>
          <a:p>
            <a:pPr marL="360363" lvl="0" indent="-360363">
              <a:buFont typeface="Symbol" panose="05050102010706020507" pitchFamily="18" charset="2"/>
              <a:buChar char=""/>
            </a:pPr>
            <a:r>
              <a:rPr lang="pl-PL" sz="2400" dirty="0"/>
              <a:t>……………………………… </a:t>
            </a:r>
            <a:r>
              <a:rPr lang="pl-PL" sz="2400" dirty="0" smtClean="0"/>
              <a:t/>
            </a:r>
            <a:br>
              <a:rPr lang="pl-PL" sz="2400" dirty="0" smtClean="0"/>
            </a:br>
            <a:r>
              <a:rPr lang="pl-PL" sz="2400" dirty="0" smtClean="0">
                <a:solidFill>
                  <a:srgbClr val="FF6600"/>
                </a:solidFill>
              </a:rPr>
              <a:t>2017</a:t>
            </a:r>
          </a:p>
          <a:p>
            <a:pPr marL="360363" indent="-360363">
              <a:buFont typeface="Symbol" panose="05050102010706020507" pitchFamily="18" charset="2"/>
              <a:buChar char=""/>
            </a:pPr>
            <a:r>
              <a:rPr lang="pl-PL" sz="2400" dirty="0"/>
              <a:t>……………………………… </a:t>
            </a:r>
            <a:br>
              <a:rPr lang="pl-PL" sz="2400" dirty="0"/>
            </a:br>
            <a:r>
              <a:rPr lang="pl-PL" sz="2400" dirty="0" smtClean="0">
                <a:solidFill>
                  <a:srgbClr val="FF6600"/>
                </a:solidFill>
              </a:rPr>
              <a:t>2017</a:t>
            </a:r>
            <a:endParaRPr lang="pl-PL" sz="2400" dirty="0" smtClean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252308"/>
            <a:ext cx="1691680" cy="101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009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768095" y="585215"/>
            <a:ext cx="7439337" cy="3222510"/>
          </a:xfrm>
        </p:spPr>
        <p:txBody>
          <a:bodyPr>
            <a:normAutofit/>
          </a:bodyPr>
          <a:lstStyle/>
          <a:p>
            <a:r>
              <a:rPr lang="pl-PL" u="sng" dirty="0"/>
              <a:t>Harmonogram</a:t>
            </a:r>
            <a:r>
              <a:rPr lang="pl-PL" dirty="0" smtClean="0"/>
              <a:t>:</a:t>
            </a:r>
            <a:br>
              <a:rPr lang="pl-PL" dirty="0" smtClean="0"/>
            </a:br>
            <a:r>
              <a:rPr lang="pl-PL" dirty="0" smtClean="0"/>
              <a:t>PIERWSZE KROKI Z KOMPUTEREM:</a:t>
            </a:r>
            <a:br>
              <a:rPr lang="pl-PL" dirty="0" smtClean="0"/>
            </a:br>
            <a:r>
              <a:rPr lang="pl-PL" dirty="0" smtClean="0"/>
              <a:t>- Zakładam skrzynkę mailową</a:t>
            </a:r>
            <a:endParaRPr lang="pl-PL" dirty="0"/>
          </a:p>
        </p:txBody>
      </p:sp>
      <p:sp>
        <p:nvSpPr>
          <p:cNvPr id="6" name="Symbol zastępczy zawartości 5"/>
          <p:cNvSpPr>
            <a:spLocks noGrp="1"/>
          </p:cNvSpPr>
          <p:nvPr>
            <p:ph idx="1"/>
          </p:nvPr>
        </p:nvSpPr>
        <p:spPr>
          <a:xfrm>
            <a:off x="532064" y="3671248"/>
            <a:ext cx="8385206" cy="2906973"/>
          </a:xfrm>
        </p:spPr>
        <p:txBody>
          <a:bodyPr anchor="ctr"/>
          <a:lstStyle/>
          <a:p>
            <a:pPr marL="360363" indent="-360363">
              <a:buFont typeface="Symbol" panose="05050102010706020507" pitchFamily="18" charset="2"/>
              <a:buChar char=""/>
            </a:pPr>
            <a:r>
              <a:rPr lang="pl-PL" sz="2400" dirty="0" smtClean="0"/>
              <a:t>………………………………</a:t>
            </a:r>
            <a:br>
              <a:rPr lang="pl-PL" sz="2400" dirty="0" smtClean="0"/>
            </a:br>
            <a:r>
              <a:rPr lang="pl-PL" sz="2400" dirty="0" smtClean="0">
                <a:solidFill>
                  <a:srgbClr val="FF6600"/>
                </a:solidFill>
              </a:rPr>
              <a:t>2017</a:t>
            </a:r>
            <a:r>
              <a:rPr lang="pl-PL" sz="2400" dirty="0">
                <a:solidFill>
                  <a:srgbClr val="FF6600"/>
                </a:solidFill>
              </a:rPr>
              <a:t> </a:t>
            </a: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252308"/>
            <a:ext cx="1691680" cy="101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009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2414734" y="2672545"/>
            <a:ext cx="6729266" cy="114890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l-PL" dirty="0" smtClean="0"/>
              <a:t>posługiwać się pocztą </a:t>
            </a:r>
            <a:r>
              <a:rPr lang="pl-PL" sz="2200" dirty="0" smtClean="0"/>
              <a:t>(</a:t>
            </a:r>
            <a:r>
              <a:rPr lang="pl-PL" sz="2400" dirty="0" smtClean="0"/>
              <a:t>odebrać </a:t>
            </a:r>
            <a:br>
              <a:rPr lang="pl-PL" sz="2400" dirty="0" smtClean="0"/>
            </a:br>
            <a:r>
              <a:rPr lang="pl-PL" sz="2400" dirty="0" smtClean="0"/>
              <a:t>i odpowiedzieć  na e-mail (w tym z załącznikiem)</a:t>
            </a:r>
            <a:r>
              <a:rPr lang="pl-PL" sz="2200" dirty="0" smtClean="0"/>
              <a:t>,</a:t>
            </a:r>
            <a:r>
              <a:rPr lang="pl-PL" sz="2400" dirty="0" smtClean="0"/>
              <a:t> zapoznać się z treścią e-maila</a:t>
            </a:r>
            <a:endParaRPr lang="pl-PL" sz="2200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quarter" idx="11"/>
          </p:nvPr>
        </p:nvSpPr>
        <p:spPr>
          <a:xfrm>
            <a:off x="2430500" y="4321483"/>
            <a:ext cx="6461252" cy="1291041"/>
          </a:xfrm>
        </p:spPr>
        <p:txBody>
          <a:bodyPr anchor="ctr">
            <a:noAutofit/>
          </a:bodyPr>
          <a:lstStyle/>
          <a:p>
            <a:pPr marL="0" indent="0">
              <a:buNone/>
            </a:pPr>
            <a:r>
              <a:rPr lang="pl-PL" dirty="0" smtClean="0"/>
              <a:t>Określić zagrożenia </a:t>
            </a:r>
            <a:br>
              <a:rPr lang="pl-PL" dirty="0" smtClean="0"/>
            </a:br>
            <a:r>
              <a:rPr lang="pl-PL" sz="2400" dirty="0" smtClean="0"/>
              <a:t>związane z korzystaniem z internetU</a:t>
            </a:r>
            <a:endParaRPr lang="pl-PL" sz="2400" dirty="0"/>
          </a:p>
        </p:txBody>
      </p:sp>
      <p:sp>
        <p:nvSpPr>
          <p:cNvPr id="5" name="Symbol zastępczy tekstu 2"/>
          <p:cNvSpPr txBox="1">
            <a:spLocks/>
          </p:cNvSpPr>
          <p:nvPr/>
        </p:nvSpPr>
        <p:spPr>
          <a:xfrm>
            <a:off x="2456774" y="835004"/>
            <a:ext cx="6639930" cy="1148907"/>
          </a:xfrm>
          <a:prstGeom prst="rect">
            <a:avLst/>
          </a:prstGeom>
        </p:spPr>
        <p:txBody>
          <a:bodyPr vert="horz" lIns="45720" tIns="45720" rIns="45720" bIns="45720" rtlCol="0">
            <a:noAutofit/>
          </a:bodyPr>
          <a:lstStyle>
            <a:lvl1pPr marL="342900" indent="-342900" algn="l" defTabSz="914377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FF6600"/>
              </a:buClr>
              <a:buSzPct val="100000"/>
              <a:buFont typeface="Arial" panose="020B0604020202020204" pitchFamily="34" charset="0"/>
              <a:buChar char="•"/>
              <a:defRPr lang="pl-PL" sz="3600" b="0" kern="1200" cap="all" spc="200" baseline="0" dirty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265176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FF6600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448056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FF6600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594360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FF6600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777240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FF6600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914400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57" algn="l" defTabSz="914377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dirty="0" smtClean="0"/>
              <a:t>Założyć skrzynkę pocztową</a:t>
            </a:r>
            <a:br>
              <a:rPr lang="pl-PL" dirty="0" smtClean="0"/>
            </a:br>
            <a:r>
              <a:rPr lang="pl-PL" dirty="0" smtClean="0"/>
              <a:t>E-mail </a:t>
            </a:r>
            <a:r>
              <a:rPr lang="pl-PL" sz="2400" dirty="0" smtClean="0"/>
              <a:t>(W serwisie Google)</a:t>
            </a:r>
            <a:endParaRPr lang="pl-PL" sz="2400" dirty="0"/>
          </a:p>
        </p:txBody>
      </p:sp>
      <p:sp>
        <p:nvSpPr>
          <p:cNvPr id="7" name="pole tekstowe 6"/>
          <p:cNvSpPr txBox="1"/>
          <p:nvPr/>
        </p:nvSpPr>
        <p:spPr>
          <a:xfrm>
            <a:off x="1" y="5486400"/>
            <a:ext cx="9144000" cy="126124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endParaRPr lang="pl-PL" dirty="0" smtClean="0"/>
          </a:p>
        </p:txBody>
      </p:sp>
      <p:sp>
        <p:nvSpPr>
          <p:cNvPr id="8" name="pole tekstowe 7"/>
          <p:cNvSpPr txBox="1"/>
          <p:nvPr/>
        </p:nvSpPr>
        <p:spPr>
          <a:xfrm>
            <a:off x="126124" y="5785945"/>
            <a:ext cx="8891752" cy="961696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pPr lvl="0" algn="ctr" defTabSz="914377">
              <a:lnSpc>
                <a:spcPct val="80000"/>
              </a:lnSpc>
              <a:spcBef>
                <a:spcPct val="0"/>
              </a:spcBef>
              <a:defRPr/>
            </a:pPr>
            <a:r>
              <a:rPr lang="pl-PL" sz="4800" cap="all" spc="200" dirty="0" smtClean="0">
                <a:solidFill>
                  <a:srgbClr val="F16623"/>
                </a:solidFill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To POTRAFI UCZESTNIK </a:t>
            </a:r>
            <a:r>
              <a:rPr lang="pl-PL" sz="4800" cap="all" spc="200" dirty="0">
                <a:solidFill>
                  <a:srgbClr val="F16623"/>
                </a:solidFill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PO </a:t>
            </a:r>
            <a:r>
              <a:rPr lang="pl-PL" sz="4800" cap="all" spc="200" dirty="0" smtClean="0">
                <a:solidFill>
                  <a:srgbClr val="F16623"/>
                </a:solidFill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ZAJĘCIACH</a:t>
            </a:r>
            <a:endParaRPr lang="pl-PL" sz="4800" cap="all" spc="200" dirty="0">
              <a:solidFill>
                <a:srgbClr val="F16623"/>
              </a:solidFill>
              <a:latin typeface="+mj-lt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948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4817660" y="354842"/>
            <a:ext cx="4326340" cy="6503158"/>
          </a:xfrm>
        </p:spPr>
        <p:txBody>
          <a:bodyPr anchor="ctr"/>
          <a:lstStyle/>
          <a:p>
            <a:r>
              <a:rPr lang="pl-PL" sz="3200" dirty="0" smtClean="0">
                <a:solidFill>
                  <a:schemeClr val="tx1"/>
                </a:solidFill>
              </a:rPr>
              <a:t>PYTANIE Do GRUPY:</a:t>
            </a:r>
            <a:br>
              <a:rPr lang="pl-PL" sz="3200" dirty="0" smtClean="0">
                <a:solidFill>
                  <a:schemeClr val="tx1"/>
                </a:solidFill>
              </a:rPr>
            </a:br>
            <a:r>
              <a:rPr lang="pl-PL" sz="3200" dirty="0" smtClean="0">
                <a:solidFill>
                  <a:schemeClr val="tx1"/>
                </a:solidFill>
              </a:rPr>
              <a:t/>
            </a:r>
            <a:br>
              <a:rPr lang="pl-PL" sz="3200" dirty="0" smtClean="0">
                <a:solidFill>
                  <a:schemeClr val="tx1"/>
                </a:solidFill>
              </a:rPr>
            </a:br>
            <a:r>
              <a:rPr lang="pl-PL" sz="5400" b="1" dirty="0" smtClean="0">
                <a:solidFill>
                  <a:schemeClr val="tx1"/>
                </a:solidFill>
              </a:rPr>
              <a:t>CO TO JEST</a:t>
            </a:r>
            <a:br>
              <a:rPr lang="pl-PL" sz="5400" b="1" dirty="0" smtClean="0">
                <a:solidFill>
                  <a:schemeClr val="tx1"/>
                </a:solidFill>
              </a:rPr>
            </a:br>
            <a:r>
              <a:rPr lang="pl-PL" sz="5400" b="1" dirty="0" smtClean="0">
                <a:solidFill>
                  <a:schemeClr val="tx1"/>
                </a:solidFill>
              </a:rPr>
              <a:t>E-MAIL?</a:t>
            </a:r>
            <a:br>
              <a:rPr lang="pl-PL" sz="5400" b="1" dirty="0" smtClean="0">
                <a:solidFill>
                  <a:schemeClr val="tx1"/>
                </a:solidFill>
              </a:rPr>
            </a:br>
            <a:r>
              <a:rPr lang="pl-PL" sz="3200" dirty="0" smtClean="0">
                <a:solidFill>
                  <a:schemeClr val="tx1"/>
                </a:solidFill>
              </a:rPr>
              <a:t/>
            </a:r>
            <a:br>
              <a:rPr lang="pl-PL" sz="3200" dirty="0" smtClean="0">
                <a:solidFill>
                  <a:schemeClr val="tx1"/>
                </a:solidFill>
              </a:rPr>
            </a:br>
            <a:endParaRPr lang="pl-PL" sz="3200" dirty="0">
              <a:solidFill>
                <a:schemeClr val="tx1"/>
              </a:solidFill>
            </a:endParaRPr>
          </a:p>
        </p:txBody>
      </p:sp>
      <p:pic>
        <p:nvPicPr>
          <p:cNvPr id="32770" name="Picture 2" descr="Postal Van, Czerwony, Truck Email, India Wiadomość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27410" r="27410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15635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4817660" y="354842"/>
            <a:ext cx="4326340" cy="6503158"/>
          </a:xfrm>
        </p:spPr>
        <p:txBody>
          <a:bodyPr anchor="ctr"/>
          <a:lstStyle/>
          <a:p>
            <a:r>
              <a:rPr lang="pl-PL" sz="3200" dirty="0" smtClean="0">
                <a:solidFill>
                  <a:schemeClr val="tx1"/>
                </a:solidFill>
              </a:rPr>
              <a:t>PYTANIE Do GRUPY:</a:t>
            </a:r>
            <a:br>
              <a:rPr lang="pl-PL" sz="3200" dirty="0" smtClean="0">
                <a:solidFill>
                  <a:schemeClr val="tx1"/>
                </a:solidFill>
              </a:rPr>
            </a:br>
            <a:r>
              <a:rPr lang="pl-PL" sz="3200" dirty="0" smtClean="0">
                <a:solidFill>
                  <a:schemeClr val="tx1"/>
                </a:solidFill>
              </a:rPr>
              <a:t/>
            </a:r>
            <a:br>
              <a:rPr lang="pl-PL" sz="3200" dirty="0" smtClean="0">
                <a:solidFill>
                  <a:schemeClr val="tx1"/>
                </a:solidFill>
              </a:rPr>
            </a:br>
            <a:r>
              <a:rPr lang="pl-PL" sz="5400" b="1" dirty="0" smtClean="0">
                <a:solidFill>
                  <a:schemeClr val="tx1"/>
                </a:solidFill>
              </a:rPr>
              <a:t>GDZIE MOGĘ ZAŁOŻYĆ KONTO</a:t>
            </a:r>
            <a:br>
              <a:rPr lang="pl-PL" sz="5400" b="1" dirty="0" smtClean="0">
                <a:solidFill>
                  <a:schemeClr val="tx1"/>
                </a:solidFill>
              </a:rPr>
            </a:br>
            <a:r>
              <a:rPr lang="pl-PL" sz="5400" b="1" dirty="0" smtClean="0">
                <a:solidFill>
                  <a:schemeClr val="tx1"/>
                </a:solidFill>
              </a:rPr>
              <a:t>E-MAIL?</a:t>
            </a:r>
            <a:br>
              <a:rPr lang="pl-PL" sz="5400" b="1" dirty="0" smtClean="0">
                <a:solidFill>
                  <a:schemeClr val="tx1"/>
                </a:solidFill>
              </a:rPr>
            </a:br>
            <a:r>
              <a:rPr lang="pl-PL" sz="3200" dirty="0" smtClean="0">
                <a:solidFill>
                  <a:schemeClr val="tx1"/>
                </a:solidFill>
              </a:rPr>
              <a:t/>
            </a:r>
            <a:br>
              <a:rPr lang="pl-PL" sz="3200" dirty="0" smtClean="0">
                <a:solidFill>
                  <a:schemeClr val="tx1"/>
                </a:solidFill>
              </a:rPr>
            </a:br>
            <a:endParaRPr lang="pl-PL" sz="3200" dirty="0">
              <a:solidFill>
                <a:schemeClr val="tx1"/>
              </a:solidFill>
            </a:endParaRPr>
          </a:p>
        </p:txBody>
      </p:sp>
      <p:pic>
        <p:nvPicPr>
          <p:cNvPr id="75778" name="Picture 2" descr="Człowiek Biznesu, Czepiak Brązowy, Adres E-Mail, E-Post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9608" r="9608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15635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4817660" y="354842"/>
            <a:ext cx="4326340" cy="6503158"/>
          </a:xfrm>
        </p:spPr>
        <p:txBody>
          <a:bodyPr anchor="ctr"/>
          <a:lstStyle/>
          <a:p>
            <a:r>
              <a:rPr lang="pl-PL" sz="3200" dirty="0" smtClean="0">
                <a:solidFill>
                  <a:schemeClr val="tx1"/>
                </a:solidFill>
              </a:rPr>
              <a:t/>
            </a:r>
            <a:br>
              <a:rPr lang="pl-PL" sz="3200" dirty="0" smtClean="0">
                <a:solidFill>
                  <a:schemeClr val="tx1"/>
                </a:solidFill>
              </a:rPr>
            </a:br>
            <a:r>
              <a:rPr lang="pl-PL" sz="3200" dirty="0" smtClean="0">
                <a:solidFill>
                  <a:schemeClr val="tx1"/>
                </a:solidFill>
              </a:rPr>
              <a:t/>
            </a:r>
            <a:br>
              <a:rPr lang="pl-PL" sz="3200" dirty="0" smtClean="0">
                <a:solidFill>
                  <a:schemeClr val="tx1"/>
                </a:solidFill>
              </a:rPr>
            </a:br>
            <a:r>
              <a:rPr lang="pl-PL" sz="5400" b="1" dirty="0" smtClean="0">
                <a:solidFill>
                  <a:schemeClr val="tx1"/>
                </a:solidFill>
              </a:rPr>
              <a:t>Zakładam KONTO e-mail na GMAIL.COM</a:t>
            </a:r>
            <a:br>
              <a:rPr lang="pl-PL" sz="5400" b="1" dirty="0" smtClean="0">
                <a:solidFill>
                  <a:schemeClr val="tx1"/>
                </a:solidFill>
              </a:rPr>
            </a:br>
            <a:r>
              <a:rPr lang="pl-PL" sz="3200" dirty="0" smtClean="0">
                <a:solidFill>
                  <a:schemeClr val="tx1"/>
                </a:solidFill>
              </a:rPr>
              <a:t/>
            </a:r>
            <a:br>
              <a:rPr lang="pl-PL" sz="3200" dirty="0" smtClean="0">
                <a:solidFill>
                  <a:schemeClr val="tx1"/>
                </a:solidFill>
              </a:rPr>
            </a:br>
            <a:endParaRPr lang="pl-PL" sz="3200" dirty="0">
              <a:solidFill>
                <a:schemeClr val="tx1"/>
              </a:solidFill>
            </a:endParaRPr>
          </a:p>
        </p:txBody>
      </p:sp>
      <p:pic>
        <p:nvPicPr>
          <p:cNvPr id="10" name="Symbol zastępczy obrazu 9" descr="20170509_103635 2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8499" b="849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15635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ny">
  <a:themeElements>
    <a:clrScheme name="Integralny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lny">
      <a:majorFont>
        <a:latin typeface="Tw Cen MT Condensed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ny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>
    <a:txDef>
      <a:spPr/>
      <a:bodyPr vert="horz" lIns="91440" tIns="45720" rIns="91440" bIns="45720" rtlCol="0" anchor="ctr">
        <a:norm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Integral" id="{3577F8C9-A904-41D8-97D2-FD898F53F20E}" vid="{090DCB5F-146D-478A-852A-34B16FE9F3A8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1579</TotalTime>
  <Words>194</Words>
  <Application>Microsoft Office PowerPoint</Application>
  <PresentationFormat>Pokaz na ekranie (4:3)</PresentationFormat>
  <Paragraphs>51</Paragraphs>
  <Slides>14</Slides>
  <Notes>6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14</vt:i4>
      </vt:variant>
    </vt:vector>
  </HeadingPairs>
  <TitlesOfParts>
    <vt:vector size="15" baseType="lpstr">
      <vt:lpstr>Integralny</vt:lpstr>
      <vt:lpstr>Zakładam skrzynkę mailową</vt:lpstr>
      <vt:lpstr>Prezentacja programu PowerPoint</vt:lpstr>
      <vt:lpstr>Prezentacja programu PowerPoint</vt:lpstr>
      <vt:lpstr>Harmonogram: PIERWSZE KROKI Z KOMPUTEREM: - Uruchamiam komputer, - Serfuję po Internecie - Zakładam skrzynkę mailową</vt:lpstr>
      <vt:lpstr>Harmonogram: PIERWSZE KROKI Z KOMPUTEREM: - Zakładam skrzynkę mailową</vt:lpstr>
      <vt:lpstr>Prezentacja programu PowerPoint</vt:lpstr>
      <vt:lpstr>PYTANIE Do GRUPY:  CO TO JEST E-MAIL?  </vt:lpstr>
      <vt:lpstr>PYTANIE Do GRUPY:  GDZIE MOGĘ ZAŁOŻYĆ KONTO E-MAIL?  </vt:lpstr>
      <vt:lpstr>  Zakładam KONTO e-mail na GMAIL.COM  </vt:lpstr>
      <vt:lpstr>WYLOGOWANIE</vt:lpstr>
      <vt:lpstr>PYTANIE Do GRUPY:  Jakie są zagrożenia  w internecie?  </vt:lpstr>
      <vt:lpstr>WIRUSY</vt:lpstr>
      <vt:lpstr>Prezentacja programu PowerPoint</vt:lpstr>
      <vt:lpstr>Dziękuję za uwagę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 jest tytuł</dc:title>
  <dc:creator>Magdalena MB. Balicka</dc:creator>
  <cp:lastModifiedBy>Katarzyna Morawska</cp:lastModifiedBy>
  <cp:revision>222</cp:revision>
  <dcterms:created xsi:type="dcterms:W3CDTF">2016-08-25T12:18:52Z</dcterms:created>
  <dcterms:modified xsi:type="dcterms:W3CDTF">2017-06-16T17:50:41Z</dcterms:modified>
</cp:coreProperties>
</file>