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2" r:id="rId1"/>
  </p:sldMasterIdLst>
  <p:notesMasterIdLst>
    <p:notesMasterId r:id="rId46"/>
  </p:notesMasterIdLst>
  <p:sldIdLst>
    <p:sldId id="319" r:id="rId2"/>
    <p:sldId id="464" r:id="rId3"/>
    <p:sldId id="465" r:id="rId4"/>
    <p:sldId id="466" r:id="rId5"/>
    <p:sldId id="434" r:id="rId6"/>
    <p:sldId id="435" r:id="rId7"/>
    <p:sldId id="438" r:id="rId8"/>
    <p:sldId id="463" r:id="rId9"/>
    <p:sldId id="268" r:id="rId10"/>
    <p:sldId id="486" r:id="rId11"/>
    <p:sldId id="487" r:id="rId12"/>
    <p:sldId id="488" r:id="rId13"/>
    <p:sldId id="489" r:id="rId14"/>
    <p:sldId id="490" r:id="rId15"/>
    <p:sldId id="491" r:id="rId16"/>
    <p:sldId id="492" r:id="rId17"/>
    <p:sldId id="493" r:id="rId18"/>
    <p:sldId id="445" r:id="rId19"/>
    <p:sldId id="469" r:id="rId20"/>
    <p:sldId id="474" r:id="rId21"/>
    <p:sldId id="479" r:id="rId22"/>
    <p:sldId id="480" r:id="rId23"/>
    <p:sldId id="481" r:id="rId24"/>
    <p:sldId id="482" r:id="rId25"/>
    <p:sldId id="483" r:id="rId26"/>
    <p:sldId id="484" r:id="rId27"/>
    <p:sldId id="485" r:id="rId28"/>
    <p:sldId id="494" r:id="rId29"/>
    <p:sldId id="495" r:id="rId30"/>
    <p:sldId id="496" r:id="rId31"/>
    <p:sldId id="497" r:id="rId32"/>
    <p:sldId id="498" r:id="rId33"/>
    <p:sldId id="499" r:id="rId34"/>
    <p:sldId id="500" r:id="rId35"/>
    <p:sldId id="501" r:id="rId36"/>
    <p:sldId id="502" r:id="rId37"/>
    <p:sldId id="503" r:id="rId38"/>
    <p:sldId id="504" r:id="rId39"/>
    <p:sldId id="505" r:id="rId40"/>
    <p:sldId id="506" r:id="rId41"/>
    <p:sldId id="507" r:id="rId42"/>
    <p:sldId id="462" r:id="rId43"/>
    <p:sldId id="437" r:id="rId44"/>
    <p:sldId id="461" r:id="rId4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EA5B0C"/>
    <a:srgbClr val="414141"/>
    <a:srgbClr val="FF0000"/>
    <a:srgbClr val="F16623"/>
    <a:srgbClr val="FF3300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494" autoAdjust="0"/>
  </p:normalViewPr>
  <p:slideViewPr>
    <p:cSldViewPr snapToGrid="0">
      <p:cViewPr varScale="1">
        <p:scale>
          <a:sx n="66" d="100"/>
          <a:sy n="66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-25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51DB45-A50D-4455-9D52-6DB3EAA76206}" type="datetimeFigureOut">
              <a:rPr lang="pl-PL" smtClean="0"/>
              <a:pPr/>
              <a:t>2017-09-23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DEE5A0-6E59-48C1-88E3-4739583EF4F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65621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Tu dojdą jeszcze </a:t>
            </a:r>
            <a:r>
              <a:rPr lang="pl-PL" dirty="0" err="1" smtClean="0"/>
              <a:t>loga</a:t>
            </a:r>
            <a:r>
              <a:rPr lang="pl-PL" dirty="0" smtClean="0"/>
              <a:t> i tytuł</a:t>
            </a:r>
            <a:r>
              <a:rPr lang="pl-PL" baseline="0" dirty="0" smtClean="0"/>
              <a:t> projektu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826257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Zrzut ekranu ze strony: http://modlitwarazem.pl/index.php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20</a:t>
            </a:fld>
            <a:endParaRPr lang="pl-P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Zrzut</a:t>
            </a:r>
            <a:r>
              <a:rPr lang="pl-PL" baseline="0" dirty="0" smtClean="0"/>
              <a:t> ekranu ze</a:t>
            </a:r>
            <a:r>
              <a:rPr lang="pl-PL" dirty="0" smtClean="0"/>
              <a:t> strony http://modlitwarazem.pl/dolacz-do-nas.php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21</a:t>
            </a:fld>
            <a:endParaRPr lang="pl-PL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Zrzut</a:t>
            </a:r>
            <a:r>
              <a:rPr lang="pl-PL" baseline="0" dirty="0" smtClean="0"/>
              <a:t> ekranu ze</a:t>
            </a:r>
            <a:r>
              <a:rPr lang="pl-PL" dirty="0" smtClean="0"/>
              <a:t> strony http://modlitwarazem.pl/dolacz-do-nas.php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22</a:t>
            </a:fld>
            <a:endParaRPr lang="pl-P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Zrzut</a:t>
            </a:r>
            <a:r>
              <a:rPr lang="pl-PL" baseline="0" dirty="0" smtClean="0"/>
              <a:t> ekranu ze</a:t>
            </a:r>
            <a:r>
              <a:rPr lang="pl-PL" dirty="0" smtClean="0"/>
              <a:t> strony</a:t>
            </a:r>
            <a:r>
              <a:rPr lang="pl-PL" baseline="0" dirty="0" smtClean="0"/>
              <a:t> http://zywyrozaniec.pl/index</a:t>
            </a: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23</a:t>
            </a:fld>
            <a:endParaRPr lang="pl-PL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Zrzut</a:t>
            </a:r>
            <a:r>
              <a:rPr lang="pl-PL" baseline="0" dirty="0" smtClean="0"/>
              <a:t> ekranu ze</a:t>
            </a:r>
            <a:r>
              <a:rPr lang="pl-PL" dirty="0" smtClean="0"/>
              <a:t> strony http://zywyrozaniec.pl/join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24</a:t>
            </a:fld>
            <a:endParaRPr lang="pl-PL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Zrzut</a:t>
            </a:r>
            <a:r>
              <a:rPr lang="pl-PL" baseline="0" dirty="0" smtClean="0"/>
              <a:t> ekranu ze</a:t>
            </a:r>
            <a:r>
              <a:rPr lang="pl-PL" dirty="0" smtClean="0"/>
              <a:t> strony</a:t>
            </a:r>
            <a:r>
              <a:rPr lang="pl-PL" baseline="0" dirty="0" smtClean="0"/>
              <a:t> </a:t>
            </a:r>
            <a:r>
              <a:rPr lang="pl-PL" dirty="0" smtClean="0"/>
              <a:t>http://zywyrozaniec.pl/join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25</a:t>
            </a:fld>
            <a:endParaRPr lang="pl-PL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Zrzut</a:t>
            </a:r>
            <a:r>
              <a:rPr lang="pl-PL" baseline="0" dirty="0" smtClean="0"/>
              <a:t> ekranu ze</a:t>
            </a:r>
            <a:r>
              <a:rPr lang="pl-PL" dirty="0" smtClean="0"/>
              <a:t> strony</a:t>
            </a:r>
            <a:r>
              <a:rPr lang="pl-PL" baseline="0" dirty="0" smtClean="0"/>
              <a:t> </a:t>
            </a:r>
            <a:r>
              <a:rPr lang="pl-PL" dirty="0" smtClean="0"/>
              <a:t>http://zywyrozaniec.pl/join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26</a:t>
            </a:fld>
            <a:endParaRPr lang="pl-PL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Zrzut</a:t>
            </a:r>
            <a:r>
              <a:rPr lang="pl-PL" baseline="0" dirty="0" smtClean="0"/>
              <a:t> ekranu ze</a:t>
            </a:r>
            <a:r>
              <a:rPr lang="pl-PL" dirty="0" smtClean="0"/>
              <a:t> strony</a:t>
            </a:r>
            <a:r>
              <a:rPr lang="pl-PL" baseline="0" dirty="0" smtClean="0"/>
              <a:t> http://zywyrozaniec.pl/join</a:t>
            </a: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27</a:t>
            </a:fld>
            <a:endParaRPr lang="pl-PL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Zrzut ekranu</a:t>
            </a:r>
            <a:r>
              <a:rPr lang="pl-PL" baseline="0" dirty="0" smtClean="0"/>
              <a:t> ze strony: </a:t>
            </a:r>
            <a:r>
              <a:rPr lang="pl-PL" dirty="0" smtClean="0"/>
              <a:t>https://www.taize.fr/pl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29</a:t>
            </a:fld>
            <a:endParaRPr lang="pl-PL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Zrzut ekranu</a:t>
            </a:r>
            <a:r>
              <a:rPr lang="pl-PL" baseline="0" dirty="0" smtClean="0"/>
              <a:t> ze strony: </a:t>
            </a:r>
            <a:r>
              <a:rPr lang="pl-PL" dirty="0" smtClean="0"/>
              <a:t>https://www.taize.fr/pl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30</a:t>
            </a:fld>
            <a:endParaRPr 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err="1" smtClean="0"/>
              <a:t>Loga</a:t>
            </a:r>
            <a:r>
              <a:rPr lang="pl-PL" baseline="0" dirty="0" smtClean="0"/>
              <a:t> partnerów projektu: Fundacja Aktywizacja, Fundacja Rozwoju Społeczeństwa Informacyjnego, Fundacja Instytut Rozwoju Regionalnego, Polski Związek Głuchych Oddział Łódzki</a:t>
            </a: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965031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Zrzut ekranu</a:t>
            </a:r>
            <a:r>
              <a:rPr lang="pl-PL" baseline="0" dirty="0" smtClean="0"/>
              <a:t> ze strony: https://www.taize.fr/pl_article143.html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31</a:t>
            </a:fld>
            <a:endParaRPr lang="pl-PL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Zrzut ekranu</a:t>
            </a:r>
            <a:r>
              <a:rPr lang="pl-PL" baseline="0" dirty="0" smtClean="0"/>
              <a:t> ze strony: </a:t>
            </a:r>
            <a:r>
              <a:rPr lang="pl-PL" dirty="0" smtClean="0"/>
              <a:t>http://www.wccm.pl/index.php?id=247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32</a:t>
            </a:fld>
            <a:endParaRPr lang="pl-PL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Zrzut ekranu</a:t>
            </a:r>
            <a:r>
              <a:rPr lang="pl-PL" baseline="0" dirty="0" smtClean="0"/>
              <a:t> ze strony: </a:t>
            </a:r>
            <a:r>
              <a:rPr lang="pl-PL" dirty="0" smtClean="0"/>
              <a:t>http://www.wccm.pl/index.php?id=247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33</a:t>
            </a:fld>
            <a:endParaRPr lang="pl-PL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Zrzut ekranu</a:t>
            </a:r>
            <a:r>
              <a:rPr lang="pl-PL" baseline="0" dirty="0" smtClean="0"/>
              <a:t> ze strony: http://www.wccm.pl/index.php?id=134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34</a:t>
            </a:fld>
            <a:endParaRPr lang="pl-PL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Zrzut ekranu</a:t>
            </a:r>
            <a:r>
              <a:rPr lang="pl-PL" baseline="0" dirty="0" smtClean="0"/>
              <a:t> z prywatnej poczty email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35</a:t>
            </a:fld>
            <a:endParaRPr lang="pl-PL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43</a:t>
            </a:fld>
            <a:endParaRPr lang="pl-PL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44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56265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Zrzut ekranu ze strony: http://www.katolicki.net/index.php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11</a:t>
            </a:fld>
            <a:endParaRPr lang="pl-P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Zrzut ekranu ze strony: http://www.katolicki.net/index.php/skrzynka-intencji.html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12</a:t>
            </a:fld>
            <a:endParaRPr lang="pl-P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Zrzut ekranu ze strony http://www.katolicki.net/index.php/skrzynka-intencji.html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13</a:t>
            </a:fld>
            <a:endParaRPr lang="pl-P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Zrzut ekranu ze strony: http://www.zywawiara.pl/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14</a:t>
            </a:fld>
            <a:endParaRPr lang="pl-P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Zrzut ekranu ze strony: http://www.zywawiara.pl/pogotowie-modlitewne#z1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15</a:t>
            </a:fld>
            <a:endParaRPr lang="pl-P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Zrzut ekranu</a:t>
            </a:r>
            <a:r>
              <a:rPr lang="pl-PL" baseline="0" dirty="0" smtClean="0"/>
              <a:t> ze strony: </a:t>
            </a:r>
            <a:r>
              <a:rPr lang="pl-PL" dirty="0" smtClean="0"/>
              <a:t>http://gregorianka.pl/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16</a:t>
            </a:fld>
            <a:endParaRPr lang="pl-P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Zrzut ekranu</a:t>
            </a:r>
            <a:r>
              <a:rPr lang="pl-PL" baseline="0" dirty="0" smtClean="0"/>
              <a:t> ze strony: </a:t>
            </a:r>
            <a:r>
              <a:rPr lang="pl-PL" dirty="0" smtClean="0"/>
              <a:t>http://gregorianka.pl/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17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1_SLAJD_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9144000" cy="6858001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lipsa 8"/>
          <p:cNvSpPr/>
          <p:nvPr userDrawn="1"/>
        </p:nvSpPr>
        <p:spPr>
          <a:xfrm>
            <a:off x="1478430" y="335430"/>
            <a:ext cx="6187141" cy="618714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044931" y="1197119"/>
            <a:ext cx="5098474" cy="2271590"/>
          </a:xfrm>
        </p:spPr>
        <p:txBody>
          <a:bodyPr anchor="ctr">
            <a:normAutofit/>
          </a:bodyPr>
          <a:lstStyle>
            <a:lvl1pPr algn="ctr">
              <a:defRPr sz="4400" spc="200" baseline="0"/>
            </a:lvl1pPr>
          </a:lstStyle>
          <a:p>
            <a:r>
              <a:rPr lang="pl-PL" dirty="0" smtClean="0"/>
              <a:t>TUTAJ WPISZ TYTUŁ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294966" y="3775028"/>
            <a:ext cx="4560046" cy="2416216"/>
          </a:xfrm>
        </p:spPr>
        <p:txBody>
          <a:bodyPr lIns="91440" rIns="9144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189" indent="0" algn="ctr">
              <a:buNone/>
              <a:defRPr sz="1600"/>
            </a:lvl2pPr>
            <a:lvl3pPr marL="914377" indent="0" algn="ctr">
              <a:buNone/>
              <a:defRPr sz="16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pl-PL" dirty="0" smtClean="0"/>
              <a:t>TU WPISZ PODTYTUŁ LUB AUTORA (JEŚLI JEST TAKA POTRZEBA)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0" hasCustomPrompt="1"/>
          </p:nvPr>
        </p:nvSpPr>
        <p:spPr>
          <a:xfrm>
            <a:off x="3854393" y="5827669"/>
            <a:ext cx="1479550" cy="350837"/>
          </a:xfrm>
        </p:spPr>
        <p:txBody>
          <a:bodyPr>
            <a:noAutofit/>
          </a:bodyPr>
          <a:lstStyle>
            <a:lvl1pPr algn="ctr">
              <a:defRPr sz="2800">
                <a:latin typeface="+mj-lt"/>
              </a:defRPr>
            </a:lvl1pPr>
          </a:lstStyle>
          <a:p>
            <a:pPr lvl="0"/>
            <a:r>
              <a:rPr lang="pl-PL" dirty="0" smtClean="0"/>
              <a:t>07/09/2016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24172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7290054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28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357752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_BULLE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8095" y="585216"/>
            <a:ext cx="7439337" cy="1499616"/>
          </a:xfrm>
        </p:spPr>
        <p:txBody>
          <a:bodyPr/>
          <a:lstStyle>
            <a:lvl1pPr>
              <a:defRPr baseline="0"/>
            </a:lvl1pPr>
          </a:lstStyle>
          <a:p>
            <a:r>
              <a:rPr lang="pl-PL" dirty="0" err="1" smtClean="0"/>
              <a:t>Bullety</a:t>
            </a:r>
            <a:r>
              <a:rPr lang="pl-PL" dirty="0" smtClean="0"/>
              <a:t> / NA PRZYKŁAD HARMONOGRAM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 hasCustomPrompt="1"/>
          </p:nvPr>
        </p:nvSpPr>
        <p:spPr>
          <a:xfrm>
            <a:off x="768096" y="2084833"/>
            <a:ext cx="7290055" cy="4149712"/>
          </a:xfrm>
        </p:spPr>
        <p:txBody>
          <a:bodyPr>
            <a:noAutofit/>
          </a:bodyPr>
          <a:lstStyle>
            <a:lvl1pPr marL="91440" indent="-91440">
              <a:buClr>
                <a:srgbClr val="FF6600"/>
              </a:buClr>
              <a:buFont typeface="Arial" panose="020B0604020202020204" pitchFamily="34" charset="0"/>
              <a:buChar char="•"/>
              <a:defRPr lang="pl-PL" sz="3200" kern="1200" cap="none" spc="100" baseline="0" dirty="0" smtClean="0">
                <a:solidFill>
                  <a:schemeClr val="tx1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pPr lvl="0"/>
            <a:r>
              <a:rPr lang="pl-PL" dirty="0" smtClean="0"/>
              <a:t> </a:t>
            </a:r>
            <a:r>
              <a:rPr lang="pl-PL" dirty="0" err="1" smtClean="0"/>
              <a:t>bullet</a:t>
            </a:r>
            <a:r>
              <a:rPr lang="pl-PL" dirty="0" smtClean="0"/>
              <a:t> 1</a:t>
            </a:r>
          </a:p>
          <a:p>
            <a:pPr lvl="0"/>
            <a:r>
              <a:rPr lang="pl-PL" dirty="0" smtClean="0"/>
              <a:t> </a:t>
            </a:r>
            <a:r>
              <a:rPr lang="pl-PL" dirty="0" err="1" smtClean="0"/>
              <a:t>Bullet</a:t>
            </a:r>
            <a:r>
              <a:rPr lang="pl-PL" dirty="0" smtClean="0"/>
              <a:t> 2</a:t>
            </a:r>
          </a:p>
          <a:p>
            <a:pPr lvl="0"/>
            <a:r>
              <a:rPr lang="pl-PL" dirty="0" smtClean="0"/>
              <a:t> przykład 3</a:t>
            </a:r>
          </a:p>
        </p:txBody>
      </p:sp>
    </p:spTree>
    <p:extLst>
      <p:ext uri="{BB962C8B-B14F-4D97-AF65-F5344CB8AC3E}">
        <p14:creationId xmlns:p14="http://schemas.microsoft.com/office/powerpoint/2010/main" val="36204741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IS TREŚCI 1 2 3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a 1"/>
          <p:cNvSpPr/>
          <p:nvPr userDrawn="1"/>
        </p:nvSpPr>
        <p:spPr>
          <a:xfrm>
            <a:off x="1300825" y="897482"/>
            <a:ext cx="903318" cy="903318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414734" y="897482"/>
            <a:ext cx="5788438" cy="1068742"/>
          </a:xfrm>
        </p:spPr>
        <p:txBody>
          <a:bodyPr anchor="t">
            <a:normAutofit/>
          </a:bodyPr>
          <a:lstStyle>
            <a:lvl1pPr algn="l">
              <a:defRPr sz="3600" b="0" spc="200" baseline="0"/>
            </a:lvl1pPr>
          </a:lstStyle>
          <a:p>
            <a:r>
              <a:rPr lang="pl-PL" dirty="0" smtClean="0"/>
              <a:t>Tu wpisz </a:t>
            </a:r>
            <a:br>
              <a:rPr lang="pl-PL" dirty="0" smtClean="0"/>
            </a:br>
            <a:r>
              <a:rPr lang="pl-PL" dirty="0" smtClean="0"/>
              <a:t>treść</a:t>
            </a:r>
            <a:endParaRPr lang="en-US" dirty="0"/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1511417" y="897484"/>
            <a:ext cx="692726" cy="9033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37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6000" kern="1200" cap="all" spc="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dirty="0" smtClean="0">
                <a:solidFill>
                  <a:schemeClr val="bg1"/>
                </a:solidFill>
              </a:rPr>
              <a:t>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 hasCustomPrompt="1"/>
          </p:nvPr>
        </p:nvSpPr>
        <p:spPr>
          <a:xfrm>
            <a:off x="2414734" y="2672545"/>
            <a:ext cx="5788438" cy="1148907"/>
          </a:xfrm>
        </p:spPr>
        <p:txBody>
          <a:bodyPr>
            <a:normAutofit/>
          </a:bodyPr>
          <a:lstStyle>
            <a:lvl1pPr>
              <a:defRPr lang="pl-PL" sz="3600" b="0" kern="1200" cap="all" spc="200" baseline="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pl-PL" dirty="0" smtClean="0"/>
              <a:t>Tu wpisz </a:t>
            </a:r>
            <a:br>
              <a:rPr lang="pl-PL" dirty="0" smtClean="0"/>
            </a:br>
            <a:r>
              <a:rPr lang="pl-PL" dirty="0" smtClean="0"/>
              <a:t>treść</a:t>
            </a:r>
            <a:endParaRPr lang="pl-PL" dirty="0"/>
          </a:p>
        </p:txBody>
      </p:sp>
      <p:sp>
        <p:nvSpPr>
          <p:cNvPr id="13" name="Symbol zastępczy tekstu 2"/>
          <p:cNvSpPr>
            <a:spLocks noGrp="1"/>
          </p:cNvSpPr>
          <p:nvPr>
            <p:ph type="body" sz="quarter" idx="11" hasCustomPrompt="1"/>
          </p:nvPr>
        </p:nvSpPr>
        <p:spPr>
          <a:xfrm>
            <a:off x="2414734" y="4447608"/>
            <a:ext cx="5788438" cy="903318"/>
          </a:xfrm>
        </p:spPr>
        <p:txBody>
          <a:bodyPr>
            <a:normAutofit/>
          </a:bodyPr>
          <a:lstStyle>
            <a:lvl1pPr>
              <a:defRPr lang="pl-PL" sz="3600" b="0" kern="1200" cap="all" spc="200" baseline="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pl-PL" dirty="0" smtClean="0"/>
              <a:t>Tu wpisz </a:t>
            </a:r>
            <a:br>
              <a:rPr lang="pl-PL" dirty="0" smtClean="0"/>
            </a:br>
            <a:r>
              <a:rPr lang="pl-PL" dirty="0" smtClean="0"/>
              <a:t>treść</a:t>
            </a:r>
            <a:endParaRPr lang="pl-PL" dirty="0"/>
          </a:p>
        </p:txBody>
      </p:sp>
      <p:sp>
        <p:nvSpPr>
          <p:cNvPr id="12" name="Elipsa 11"/>
          <p:cNvSpPr/>
          <p:nvPr userDrawn="1"/>
        </p:nvSpPr>
        <p:spPr>
          <a:xfrm>
            <a:off x="1300825" y="2672545"/>
            <a:ext cx="903318" cy="903318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Title 1"/>
          <p:cNvSpPr txBox="1">
            <a:spLocks/>
          </p:cNvSpPr>
          <p:nvPr userDrawn="1"/>
        </p:nvSpPr>
        <p:spPr>
          <a:xfrm>
            <a:off x="1511417" y="2672547"/>
            <a:ext cx="692726" cy="9033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37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6000" kern="1200" cap="all" spc="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dirty="0" smtClean="0">
                <a:solidFill>
                  <a:schemeClr val="bg1"/>
                </a:solidFill>
              </a:rPr>
              <a:t>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Elipsa 14"/>
          <p:cNvSpPr/>
          <p:nvPr userDrawn="1"/>
        </p:nvSpPr>
        <p:spPr>
          <a:xfrm>
            <a:off x="1300894" y="4447607"/>
            <a:ext cx="903318" cy="903318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Title 1"/>
          <p:cNvSpPr txBox="1">
            <a:spLocks/>
          </p:cNvSpPr>
          <p:nvPr userDrawn="1"/>
        </p:nvSpPr>
        <p:spPr>
          <a:xfrm>
            <a:off x="1511486" y="4447609"/>
            <a:ext cx="692726" cy="9033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37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6000" kern="1200" cap="all" spc="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dirty="0" smtClean="0">
                <a:solidFill>
                  <a:schemeClr val="bg1"/>
                </a:solidFill>
              </a:rPr>
              <a:t>3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2933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KOŁO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4189" y="610985"/>
            <a:ext cx="4555375" cy="4572000"/>
          </a:xfrm>
          <a:prstGeom prst="flowChartConnector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2973" y="1291452"/>
            <a:ext cx="3275907" cy="3203216"/>
          </a:xfrm>
        </p:spPr>
        <p:txBody>
          <a:bodyPr anchor="ctr">
            <a:normAutofit/>
          </a:bodyPr>
          <a:lstStyle>
            <a:lvl1pPr algn="ctr">
              <a:defRPr sz="4400" b="0" spc="200" baseline="0">
                <a:solidFill>
                  <a:schemeClr val="bg1"/>
                </a:solidFill>
              </a:defRPr>
            </a:lvl1pPr>
          </a:lstStyle>
          <a:p>
            <a:r>
              <a:rPr lang="pl-PL" dirty="0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3034" y="5225934"/>
            <a:ext cx="8410748" cy="1463040"/>
          </a:xfrm>
        </p:spPr>
        <p:txBody>
          <a:bodyPr lIns="91440" rIns="9144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2102890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KOŁO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4189" y="610985"/>
            <a:ext cx="4555375" cy="4572000"/>
          </a:xfrm>
          <a:prstGeom prst="flowChartConnector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02973" y="1291452"/>
            <a:ext cx="3275907" cy="3203216"/>
          </a:xfrm>
        </p:spPr>
        <p:txBody>
          <a:bodyPr anchor="ctr">
            <a:normAutofit/>
          </a:bodyPr>
          <a:lstStyle>
            <a:lvl1pPr algn="ctr">
              <a:defRPr sz="6000" b="0" cap="none" spc="200" baseline="0">
                <a:solidFill>
                  <a:schemeClr val="bg1"/>
                </a:solidFill>
                <a:latin typeface="Cheddar Jack" panose="02000000000000000000" pitchFamily="2" charset="0"/>
              </a:defRPr>
            </a:lvl1pPr>
          </a:lstStyle>
          <a:p>
            <a:r>
              <a:rPr lang="pl-PL" dirty="0" smtClean="0"/>
              <a:t>Napisz tu!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3034" y="5225934"/>
            <a:ext cx="8410748" cy="1463040"/>
          </a:xfrm>
        </p:spPr>
        <p:txBody>
          <a:bodyPr lIns="91440" rIns="9144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7857917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KOŁO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9413" y="511232"/>
            <a:ext cx="3891395" cy="3905597"/>
          </a:xfrm>
          <a:prstGeom prst="flowChartConnector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7360" y="1136280"/>
            <a:ext cx="2798419" cy="2736323"/>
          </a:xfrm>
        </p:spPr>
        <p:txBody>
          <a:bodyPr anchor="ctr">
            <a:normAutofit/>
          </a:bodyPr>
          <a:lstStyle>
            <a:lvl1pPr algn="ctr">
              <a:defRPr sz="4400" b="0" spc="200" baseline="0">
                <a:solidFill>
                  <a:schemeClr val="bg1"/>
                </a:solidFill>
              </a:defRPr>
            </a:lvl1pPr>
          </a:lstStyle>
          <a:p>
            <a:r>
              <a:rPr lang="pl-PL" dirty="0" smtClean="0"/>
              <a:t>Kliknij, aby dodać treść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12" y="4649585"/>
            <a:ext cx="3891395" cy="1463040"/>
          </a:xfrm>
        </p:spPr>
        <p:txBody>
          <a:bodyPr lIns="91440" rIns="9144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5" name="Rectangle 6"/>
          <p:cNvSpPr/>
          <p:nvPr userDrawn="1"/>
        </p:nvSpPr>
        <p:spPr>
          <a:xfrm>
            <a:off x="4731675" y="511232"/>
            <a:ext cx="3891395" cy="3905597"/>
          </a:xfrm>
          <a:prstGeom prst="flowChartConnector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 Placeholder 2"/>
          <p:cNvSpPr>
            <a:spLocks noGrp="1"/>
          </p:cNvSpPr>
          <p:nvPr>
            <p:ph type="body" idx="10"/>
          </p:nvPr>
        </p:nvSpPr>
        <p:spPr>
          <a:xfrm>
            <a:off x="4731674" y="4649585"/>
            <a:ext cx="3891395" cy="1463040"/>
          </a:xfrm>
        </p:spPr>
        <p:txBody>
          <a:bodyPr lIns="91440" rIns="9144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15" name="Symbol zastępczy tekstu 14"/>
          <p:cNvSpPr>
            <a:spLocks noGrp="1"/>
          </p:cNvSpPr>
          <p:nvPr>
            <p:ph type="body" sz="quarter" idx="12" hasCustomPrompt="1"/>
          </p:nvPr>
        </p:nvSpPr>
        <p:spPr>
          <a:xfrm>
            <a:off x="5248477" y="1136280"/>
            <a:ext cx="2909079" cy="2693116"/>
          </a:xfrm>
        </p:spPr>
        <p:txBody>
          <a:bodyPr anchor="ctr">
            <a:normAutofit/>
          </a:bodyPr>
          <a:lstStyle>
            <a:lvl1pPr algn="ctr">
              <a:defRPr sz="4400" baseline="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 smtClean="0"/>
              <a:t>KLIKNIJ, ABY DODAĆ TREŚĆ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646882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KOŁO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22612" y="359298"/>
            <a:ext cx="2619546" cy="2629106"/>
          </a:xfrm>
          <a:prstGeom prst="flowChartConnector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3811" y="748145"/>
            <a:ext cx="1839884" cy="1878677"/>
          </a:xfrm>
        </p:spPr>
        <p:txBody>
          <a:bodyPr anchor="ctr">
            <a:noAutofit/>
          </a:bodyPr>
          <a:lstStyle>
            <a:lvl1pPr algn="ctr">
              <a:defRPr sz="3600" b="0" spc="200" baseline="0">
                <a:solidFill>
                  <a:schemeClr val="bg1"/>
                </a:solidFill>
              </a:defRPr>
            </a:lvl1pPr>
          </a:lstStyle>
          <a:p>
            <a:r>
              <a:rPr lang="pl-PL" dirty="0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2613" y="3377250"/>
            <a:ext cx="2619546" cy="3029091"/>
          </a:xfrm>
        </p:spPr>
        <p:txBody>
          <a:bodyPr lIns="91440" rIns="91440"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5" name="Rectangle 6"/>
          <p:cNvSpPr/>
          <p:nvPr userDrawn="1"/>
        </p:nvSpPr>
        <p:spPr>
          <a:xfrm>
            <a:off x="3227494" y="372930"/>
            <a:ext cx="2619546" cy="2629106"/>
          </a:xfrm>
          <a:prstGeom prst="flowChartConnector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 Placeholder 2"/>
          <p:cNvSpPr>
            <a:spLocks noGrp="1"/>
          </p:cNvSpPr>
          <p:nvPr>
            <p:ph type="body" idx="10"/>
          </p:nvPr>
        </p:nvSpPr>
        <p:spPr>
          <a:xfrm>
            <a:off x="3227495" y="3377249"/>
            <a:ext cx="2619546" cy="3029091"/>
          </a:xfrm>
        </p:spPr>
        <p:txBody>
          <a:bodyPr lIns="91440" rIns="91440"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10" name="Rectangle 6"/>
          <p:cNvSpPr/>
          <p:nvPr userDrawn="1"/>
        </p:nvSpPr>
        <p:spPr>
          <a:xfrm>
            <a:off x="6132376" y="359298"/>
            <a:ext cx="2619546" cy="2629106"/>
          </a:xfrm>
          <a:prstGeom prst="flowChartConnector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 Placeholder 2"/>
          <p:cNvSpPr>
            <a:spLocks noGrp="1"/>
          </p:cNvSpPr>
          <p:nvPr>
            <p:ph type="body" idx="11"/>
          </p:nvPr>
        </p:nvSpPr>
        <p:spPr>
          <a:xfrm>
            <a:off x="6132376" y="3377248"/>
            <a:ext cx="2619546" cy="3029091"/>
          </a:xfrm>
        </p:spPr>
        <p:txBody>
          <a:bodyPr lIns="91440" rIns="91440"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14" name="Symbol zastępczy tekstu 5"/>
          <p:cNvSpPr>
            <a:spLocks noGrp="1"/>
          </p:cNvSpPr>
          <p:nvPr>
            <p:ph type="body" sz="quarter" idx="13" hasCustomPrompt="1"/>
          </p:nvPr>
        </p:nvSpPr>
        <p:spPr>
          <a:xfrm>
            <a:off x="3568933" y="748145"/>
            <a:ext cx="1926801" cy="1878677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pl-PL" dirty="0" smtClean="0"/>
              <a:t>KLIKNIJ, ABY DODAĆ TEKST</a:t>
            </a:r>
            <a:endParaRPr lang="pl-PL" dirty="0"/>
          </a:p>
        </p:txBody>
      </p:sp>
      <p:sp>
        <p:nvSpPr>
          <p:cNvPr id="15" name="Symbol zastępczy tekstu 5"/>
          <p:cNvSpPr>
            <a:spLocks noGrp="1"/>
          </p:cNvSpPr>
          <p:nvPr>
            <p:ph type="body" sz="quarter" idx="14" hasCustomPrompt="1"/>
          </p:nvPr>
        </p:nvSpPr>
        <p:spPr>
          <a:xfrm>
            <a:off x="6478748" y="748145"/>
            <a:ext cx="1926801" cy="1878677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pl-PL" dirty="0" smtClean="0"/>
              <a:t>KLIKNIJ, ABY DODAĆ TEKST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075320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KOŁO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9710" y="1257073"/>
            <a:ext cx="2135262" cy="2143055"/>
          </a:xfrm>
          <a:prstGeom prst="flowChartConnector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22522" y="1575089"/>
            <a:ext cx="1499739" cy="1531360"/>
          </a:xfrm>
        </p:spPr>
        <p:txBody>
          <a:bodyPr anchor="ctr">
            <a:noAutofit/>
          </a:bodyPr>
          <a:lstStyle>
            <a:lvl1pPr algn="ctr">
              <a:defRPr sz="3200" b="0" spc="200" baseline="0">
                <a:solidFill>
                  <a:schemeClr val="bg1"/>
                </a:solidFill>
              </a:defRPr>
            </a:lvl1pPr>
          </a:lstStyle>
          <a:p>
            <a:r>
              <a:rPr lang="pl-PL" dirty="0" err="1" smtClean="0"/>
              <a:t>Kliknij,aby</a:t>
            </a:r>
            <a:r>
              <a:rPr lang="pl-PL" dirty="0" smtClean="0"/>
              <a:t> dodać tekst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535" y="1562794"/>
            <a:ext cx="1910739" cy="1531361"/>
          </a:xfrm>
        </p:spPr>
        <p:txBody>
          <a:bodyPr lIns="91440" rIns="91440"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10" name="Rectangle 6"/>
          <p:cNvSpPr/>
          <p:nvPr userDrawn="1"/>
        </p:nvSpPr>
        <p:spPr>
          <a:xfrm>
            <a:off x="4845211" y="1257073"/>
            <a:ext cx="2135262" cy="2143055"/>
          </a:xfrm>
          <a:prstGeom prst="flowChartConnector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6"/>
          <p:cNvSpPr/>
          <p:nvPr userDrawn="1"/>
        </p:nvSpPr>
        <p:spPr>
          <a:xfrm>
            <a:off x="2389710" y="3719481"/>
            <a:ext cx="2135262" cy="2143055"/>
          </a:xfrm>
          <a:prstGeom prst="flowChartConnector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Text Placeholder 2"/>
          <p:cNvSpPr>
            <a:spLocks noGrp="1"/>
          </p:cNvSpPr>
          <p:nvPr userDrawn="1">
            <p:ph type="body" idx="10"/>
          </p:nvPr>
        </p:nvSpPr>
        <p:spPr>
          <a:xfrm>
            <a:off x="314535" y="4025202"/>
            <a:ext cx="1910739" cy="1531361"/>
          </a:xfrm>
        </p:spPr>
        <p:txBody>
          <a:bodyPr lIns="91440" rIns="91440"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15" name="Rectangle 6"/>
          <p:cNvSpPr/>
          <p:nvPr userDrawn="1"/>
        </p:nvSpPr>
        <p:spPr>
          <a:xfrm>
            <a:off x="4845211" y="3719481"/>
            <a:ext cx="2135262" cy="2143055"/>
          </a:xfrm>
          <a:prstGeom prst="flowChartConnector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Text Placeholder 2"/>
          <p:cNvSpPr>
            <a:spLocks noGrp="1"/>
          </p:cNvSpPr>
          <p:nvPr userDrawn="1">
            <p:ph type="body" idx="11"/>
          </p:nvPr>
        </p:nvSpPr>
        <p:spPr>
          <a:xfrm>
            <a:off x="7005065" y="1562793"/>
            <a:ext cx="1910739" cy="1531361"/>
          </a:xfrm>
        </p:spPr>
        <p:txBody>
          <a:bodyPr lIns="91440" rIns="91440"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18" name="Text Placeholder 2"/>
          <p:cNvSpPr>
            <a:spLocks noGrp="1"/>
          </p:cNvSpPr>
          <p:nvPr userDrawn="1">
            <p:ph type="body" idx="12"/>
          </p:nvPr>
        </p:nvSpPr>
        <p:spPr>
          <a:xfrm>
            <a:off x="7005065" y="4025201"/>
            <a:ext cx="1910739" cy="1531361"/>
          </a:xfrm>
        </p:spPr>
        <p:txBody>
          <a:bodyPr lIns="91440" rIns="91440"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3" hasCustomPrompt="1"/>
          </p:nvPr>
        </p:nvSpPr>
        <p:spPr>
          <a:xfrm>
            <a:off x="5099050" y="1628775"/>
            <a:ext cx="1628775" cy="1423988"/>
          </a:xfrm>
        </p:spPr>
        <p:txBody>
          <a:bodyPr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pl-PL" dirty="0" smtClean="0"/>
              <a:t>KLIKNIJ, ABY DODAĆ TEKST</a:t>
            </a:r>
            <a:endParaRPr lang="pl-PL" dirty="0"/>
          </a:p>
        </p:txBody>
      </p:sp>
      <p:sp>
        <p:nvSpPr>
          <p:cNvPr id="19" name="Symbol zastępczy tekstu 5"/>
          <p:cNvSpPr>
            <a:spLocks noGrp="1"/>
          </p:cNvSpPr>
          <p:nvPr>
            <p:ph type="body" sz="quarter" idx="14" hasCustomPrompt="1"/>
          </p:nvPr>
        </p:nvSpPr>
        <p:spPr>
          <a:xfrm>
            <a:off x="2642953" y="4078887"/>
            <a:ext cx="1628775" cy="1423988"/>
          </a:xfrm>
        </p:spPr>
        <p:txBody>
          <a:bodyPr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pl-PL" dirty="0" smtClean="0"/>
              <a:t>KLIKNIJ, ABY DODAĆ TEKST</a:t>
            </a:r>
            <a:endParaRPr lang="pl-PL" dirty="0"/>
          </a:p>
        </p:txBody>
      </p:sp>
      <p:sp>
        <p:nvSpPr>
          <p:cNvPr id="20" name="Symbol zastępczy tekstu 5"/>
          <p:cNvSpPr>
            <a:spLocks noGrp="1"/>
          </p:cNvSpPr>
          <p:nvPr>
            <p:ph type="body" sz="quarter" idx="15" hasCustomPrompt="1"/>
          </p:nvPr>
        </p:nvSpPr>
        <p:spPr>
          <a:xfrm>
            <a:off x="5098454" y="4078887"/>
            <a:ext cx="1628775" cy="1423988"/>
          </a:xfrm>
        </p:spPr>
        <p:txBody>
          <a:bodyPr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pl-PL" dirty="0" smtClean="0"/>
              <a:t>KLIKNIJ, ABY DODAĆ TEKST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634123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4_TREŚĆ+ZDJĘCIE W 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 noChangeAspect="1"/>
          </p:cNvSpPr>
          <p:nvPr>
            <p:ph type="pic" idx="10"/>
          </p:nvPr>
        </p:nvSpPr>
        <p:spPr>
          <a:xfrm>
            <a:off x="0" y="0"/>
            <a:ext cx="9144000" cy="6858000"/>
          </a:xfr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2129400" y="987123"/>
            <a:ext cx="4885200" cy="4883755"/>
          </a:xfrm>
          <a:prstGeom prst="ellipse">
            <a:avLst/>
          </a:prstGeom>
          <a:solidFill>
            <a:schemeClr val="bg1"/>
          </a:solidFill>
        </p:spPr>
        <p:txBody>
          <a:bodyPr anchor="b">
            <a:normAutofit/>
          </a:bodyPr>
          <a:lstStyle>
            <a:lvl1pPr algn="ctr">
              <a:defRPr sz="4400" spc="200" baseline="0"/>
            </a:lvl1pPr>
          </a:lstStyle>
          <a:p>
            <a:r>
              <a:rPr lang="pl-PL" dirty="0" smtClean="0"/>
              <a:t>TUTAJ WPISZ tekst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 userDrawn="1"/>
        </p:nvSpPr>
        <p:spPr>
          <a:xfrm>
            <a:off x="2044931" y="1428376"/>
            <a:ext cx="5098474" cy="2271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37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cap="all" spc="2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dirty="0" smtClean="0"/>
              <a:t>TUTAJ WPISZ pytanie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7850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PIS TREŚCI 1 2 3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3644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2_SLAJD_ŚRÓ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6132" y="242037"/>
            <a:ext cx="8652680" cy="6356656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39184" y="1269076"/>
            <a:ext cx="6641033" cy="4539390"/>
          </a:xfrm>
        </p:spPr>
        <p:txBody>
          <a:bodyPr anchor="b">
            <a:noAutofit/>
          </a:bodyPr>
          <a:lstStyle>
            <a:lvl1pPr algn="l">
              <a:defRPr sz="6000" spc="200" baseline="0">
                <a:solidFill>
                  <a:schemeClr val="bg1"/>
                </a:solidFill>
              </a:defRPr>
            </a:lvl1pPr>
          </a:lstStyle>
          <a:p>
            <a:r>
              <a:rPr lang="pl-PL" dirty="0" smtClean="0"/>
              <a:t>Część 1</a:t>
            </a:r>
            <a:br>
              <a:rPr lang="pl-PL" dirty="0" smtClean="0"/>
            </a:br>
            <a:r>
              <a:rPr lang="pl-PL" dirty="0" smtClean="0"/>
              <a:t>i jej tytuł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04256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5_SLAJD ZE ZDJĘCIEM W 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39184" y="1269076"/>
            <a:ext cx="6641033" cy="4539390"/>
          </a:xfrm>
        </p:spPr>
        <p:txBody>
          <a:bodyPr anchor="b">
            <a:noAutofit/>
          </a:bodyPr>
          <a:lstStyle>
            <a:lvl1pPr algn="l">
              <a:defRPr sz="6000" spc="200" baseline="0">
                <a:solidFill>
                  <a:schemeClr val="bg1"/>
                </a:solidFill>
              </a:defRPr>
            </a:lvl1pPr>
          </a:lstStyle>
          <a:p>
            <a:r>
              <a:rPr lang="pl-PL" dirty="0" smtClean="0"/>
              <a:t>SLAJD DO ZAPREZENTOWANIA WAŻNEJ TREŚCI</a:t>
            </a:r>
            <a:endParaRPr lang="en-US" dirty="0"/>
          </a:p>
        </p:txBody>
      </p:sp>
      <p:cxnSp>
        <p:nvCxnSpPr>
          <p:cNvPr id="9" name="Łącznik prosty 8"/>
          <p:cNvCxnSpPr/>
          <p:nvPr userDrawn="1"/>
        </p:nvCxnSpPr>
        <p:spPr>
          <a:xfrm>
            <a:off x="266132" y="5564874"/>
            <a:ext cx="88369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3593" y="315883"/>
            <a:ext cx="8445731" cy="6240088"/>
          </a:xfr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0" hasCustomPrompt="1"/>
          </p:nvPr>
        </p:nvSpPr>
        <p:spPr>
          <a:xfrm>
            <a:off x="266132" y="3097876"/>
            <a:ext cx="4907653" cy="676102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lang="pl-PL" sz="4400" kern="1200" cap="all" spc="100" baseline="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pl-PL" dirty="0" smtClean="0"/>
              <a:t>NAPIS ZE ZDJĘCIEM W TLE</a:t>
            </a:r>
          </a:p>
        </p:txBody>
      </p:sp>
    </p:spTree>
    <p:extLst>
      <p:ext uri="{BB962C8B-B14F-4D97-AF65-F5344CB8AC3E}">
        <p14:creationId xmlns:p14="http://schemas.microsoft.com/office/powerpoint/2010/main" val="427227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7_ZDJĘCIE + TREŚĆ OB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39184" y="1269076"/>
            <a:ext cx="6641033" cy="4539390"/>
          </a:xfrm>
        </p:spPr>
        <p:txBody>
          <a:bodyPr anchor="b">
            <a:noAutofit/>
          </a:bodyPr>
          <a:lstStyle>
            <a:lvl1pPr algn="l">
              <a:defRPr sz="6000" spc="200" baseline="0">
                <a:solidFill>
                  <a:schemeClr val="bg1"/>
                </a:solidFill>
              </a:defRPr>
            </a:lvl1pPr>
          </a:lstStyle>
          <a:p>
            <a:r>
              <a:rPr lang="pl-PL" dirty="0" smtClean="0"/>
              <a:t>SLAJD DO ZAPREZENTOWANIA WAŻNEJ TREŚCI</a:t>
            </a:r>
            <a:endParaRPr lang="en-US" dirty="0"/>
          </a:p>
        </p:txBody>
      </p:sp>
      <p:cxnSp>
        <p:nvCxnSpPr>
          <p:cNvPr id="9" name="Łącznik prosty 8"/>
          <p:cNvCxnSpPr/>
          <p:nvPr userDrawn="1"/>
        </p:nvCxnSpPr>
        <p:spPr>
          <a:xfrm>
            <a:off x="266132" y="5564874"/>
            <a:ext cx="88369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3593" y="315883"/>
            <a:ext cx="4228407" cy="6240088"/>
          </a:xfr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748474" y="1779617"/>
            <a:ext cx="3421103" cy="3298767"/>
          </a:xfrm>
          <a:solidFill>
            <a:schemeClr val="bg1"/>
          </a:solidFill>
        </p:spPr>
        <p:txBody>
          <a:bodyPr anchor="ctr">
            <a:noAutofit/>
          </a:bodyPr>
          <a:lstStyle>
            <a:lvl1pPr>
              <a:defRPr lang="pl-PL" sz="4400" kern="1200" cap="all" spc="100" baseline="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pl-PL" dirty="0" err="1" smtClean="0"/>
              <a:t>your</a:t>
            </a:r>
            <a:r>
              <a:rPr lang="pl-PL" dirty="0" smtClean="0"/>
              <a:t> </a:t>
            </a:r>
            <a:r>
              <a:rPr lang="pl-PL" dirty="0" err="1" smtClean="0"/>
              <a:t>important</a:t>
            </a:r>
            <a:r>
              <a:rPr lang="pl-PL" dirty="0" smtClean="0"/>
              <a:t> </a:t>
            </a:r>
            <a:r>
              <a:rPr lang="pl-PL" dirty="0" err="1" smtClean="0"/>
              <a:t>message</a:t>
            </a:r>
            <a:r>
              <a:rPr lang="pl-PL" dirty="0" smtClean="0"/>
              <a:t> </a:t>
            </a:r>
            <a:r>
              <a:rPr lang="pl-PL" dirty="0" err="1" smtClean="0"/>
              <a:t>here</a:t>
            </a:r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21722766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2899" y="4960138"/>
            <a:ext cx="8391667" cy="1463040"/>
          </a:xfrm>
        </p:spPr>
        <p:txBody>
          <a:bodyPr anchor="ctr">
            <a:normAutofit/>
          </a:bodyPr>
          <a:lstStyle>
            <a:lvl1pPr algn="l">
              <a:defRPr sz="4400" spc="200" baseline="0"/>
            </a:lvl1pPr>
          </a:lstStyle>
          <a:p>
            <a:r>
              <a:rPr lang="pl-PL" dirty="0" smtClean="0"/>
              <a:t>DODAJ DUŻE HASŁO TOWARZYSZĄCE ZDJĘCIU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8273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61666" y="4960138"/>
            <a:ext cx="8496584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l-PL" dirty="0" smtClean="0"/>
              <a:t>Dodaj opis do zdjęcia</a:t>
            </a:r>
          </a:p>
        </p:txBody>
      </p:sp>
    </p:spTree>
    <p:extLst>
      <p:ext uri="{BB962C8B-B14F-4D97-AF65-F5344CB8AC3E}">
        <p14:creationId xmlns:p14="http://schemas.microsoft.com/office/powerpoint/2010/main" val="36947354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2538" y="356467"/>
            <a:ext cx="6339385" cy="6191961"/>
          </a:xfrm>
          <a:prstGeom prst="ellipse">
            <a:avLst/>
          </a:prstGeo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6653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OLAŻ ZDJĘ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2509" y="460484"/>
            <a:ext cx="2812708" cy="2747298"/>
          </a:xfrm>
          <a:prstGeom prst="rect">
            <a:avLst/>
          </a:prstGeo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5" name="Picture Placeholder 2"/>
          <p:cNvSpPr>
            <a:spLocks noGrp="1" noChangeAspect="1"/>
          </p:cNvSpPr>
          <p:nvPr>
            <p:ph type="pic" idx="10"/>
          </p:nvPr>
        </p:nvSpPr>
        <p:spPr>
          <a:xfrm>
            <a:off x="3726641" y="460484"/>
            <a:ext cx="4975365" cy="4859661"/>
          </a:xfrm>
          <a:prstGeom prst="rect">
            <a:avLst/>
          </a:prstGeo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1"/>
          </p:nvPr>
        </p:nvSpPr>
        <p:spPr>
          <a:xfrm>
            <a:off x="462508" y="3660883"/>
            <a:ext cx="2812708" cy="2747298"/>
          </a:xfrm>
          <a:prstGeom prst="rect">
            <a:avLst/>
          </a:prstGeo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dirty="0" smtClean="0"/>
              <a:t>Kliknij ikonę, aby dodać obraz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493290" y="5665401"/>
            <a:ext cx="5442066" cy="1192599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4481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KOLAŻ ZDJĘ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2509" y="460484"/>
            <a:ext cx="2812708" cy="2747298"/>
          </a:xfrm>
          <a:prstGeom prst="rect">
            <a:avLst/>
          </a:prstGeo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5" name="Picture Placeholder 2"/>
          <p:cNvSpPr>
            <a:spLocks noGrp="1" noChangeAspect="1"/>
          </p:cNvSpPr>
          <p:nvPr>
            <p:ph type="pic" idx="10"/>
          </p:nvPr>
        </p:nvSpPr>
        <p:spPr>
          <a:xfrm>
            <a:off x="3726641" y="460485"/>
            <a:ext cx="4896428" cy="2747298"/>
          </a:xfrm>
          <a:prstGeom prst="rect">
            <a:avLst/>
          </a:prstGeo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1"/>
          </p:nvPr>
        </p:nvSpPr>
        <p:spPr>
          <a:xfrm>
            <a:off x="462508" y="3660883"/>
            <a:ext cx="2812708" cy="2747298"/>
          </a:xfrm>
          <a:prstGeom prst="rect">
            <a:avLst/>
          </a:prstGeo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dirty="0" smtClean="0"/>
              <a:t>Kliknij ikonę, aby dodać obraz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637378" y="3668088"/>
            <a:ext cx="4531262" cy="2740093"/>
          </a:xfrm>
        </p:spPr>
        <p:txBody>
          <a:bodyPr anchor="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8103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KOLAŻ ZDJĘ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2509" y="460484"/>
            <a:ext cx="8166102" cy="2472247"/>
          </a:xfrm>
          <a:prstGeom prst="rect">
            <a:avLst/>
          </a:prstGeo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1"/>
          </p:nvPr>
        </p:nvSpPr>
        <p:spPr>
          <a:xfrm>
            <a:off x="462509" y="3998934"/>
            <a:ext cx="8166103" cy="2472247"/>
          </a:xfrm>
          <a:prstGeom prst="rect">
            <a:avLst/>
          </a:prstGeo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dirty="0" smtClean="0"/>
              <a:t>Kliknij ikonę, aby dodać obraz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45537" y="3202576"/>
            <a:ext cx="8332949" cy="737658"/>
          </a:xfrm>
        </p:spPr>
        <p:txBody>
          <a:bodyPr anchor="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9309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KOLAŻ ZDJĘ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 noChangeAspect="1"/>
          </p:cNvSpPr>
          <p:nvPr>
            <p:ph type="pic" idx="11"/>
          </p:nvPr>
        </p:nvSpPr>
        <p:spPr>
          <a:xfrm>
            <a:off x="4799214" y="460484"/>
            <a:ext cx="3829397" cy="6010697"/>
          </a:xfrm>
          <a:prstGeom prst="rect">
            <a:avLst/>
          </a:prstGeo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dirty="0" smtClean="0"/>
              <a:t>Kliknij ikonę, aby dodać obraz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2509" y="460484"/>
            <a:ext cx="3865651" cy="6010697"/>
          </a:xfrm>
          <a:prstGeom prst="rect">
            <a:avLst/>
          </a:prstGeo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47728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91440" indent="-91440">
              <a:buClr>
                <a:srgbClr val="FF6600"/>
              </a:buClr>
              <a:buFont typeface="Arial" panose="020B0604020202020204" pitchFamily="34" charset="0"/>
              <a:buChar char="•"/>
              <a:defRPr/>
            </a:lvl1pPr>
            <a:lvl2pPr marL="265176" indent="-137157">
              <a:buClr>
                <a:srgbClr val="FF6600"/>
              </a:buClr>
              <a:buFont typeface="Arial" panose="020B0604020202020204" pitchFamily="34" charset="0"/>
              <a:buChar char="•"/>
              <a:defRPr/>
            </a:lvl2pPr>
            <a:lvl3pPr marL="448056" indent="-137157">
              <a:buClr>
                <a:srgbClr val="FF6600"/>
              </a:buClr>
              <a:buFont typeface="Arial" panose="020B0604020202020204" pitchFamily="34" charset="0"/>
              <a:buChar char="•"/>
              <a:defRPr/>
            </a:lvl3pPr>
            <a:lvl4pPr marL="594360" indent="-137157">
              <a:buClr>
                <a:srgbClr val="FF6600"/>
              </a:buClr>
              <a:buFont typeface="Arial" panose="020B0604020202020204" pitchFamily="34" charset="0"/>
              <a:buChar char="•"/>
              <a:defRPr/>
            </a:lvl4pPr>
            <a:lvl5pPr marL="777240" indent="-137157">
              <a:buClr>
                <a:srgbClr val="FF6600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pl-PL" dirty="0" smtClean="0"/>
              <a:t> 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6742FC1-BEE7-4CFA-BAF2-3F1E5FD50ACE}" type="datetimeFigureOut">
              <a:rPr lang="pl-PL" smtClean="0"/>
              <a:pPr/>
              <a:t>2017-09-23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84D5F8-222F-4049-83F9-E5E61697F3DD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24931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LAJD_ŚRÓ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6132" y="242037"/>
            <a:ext cx="8652680" cy="6356656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39184" y="1269076"/>
            <a:ext cx="6641033" cy="4539390"/>
          </a:xfrm>
        </p:spPr>
        <p:txBody>
          <a:bodyPr anchor="ctr">
            <a:noAutofit/>
          </a:bodyPr>
          <a:lstStyle>
            <a:lvl1pPr algn="ctr">
              <a:defRPr sz="13800" cap="none" spc="200" baseline="0">
                <a:solidFill>
                  <a:schemeClr val="bg1"/>
                </a:solidFill>
                <a:latin typeface="Cheddar Jack" panose="02000000000000000000" pitchFamily="2" charset="0"/>
              </a:defRPr>
            </a:lvl1pPr>
          </a:lstStyle>
          <a:p>
            <a:r>
              <a:rPr lang="pl-PL" dirty="0" err="1" smtClean="0"/>
              <a:t>Wazne</a:t>
            </a:r>
            <a:r>
              <a:rPr lang="pl-PL" dirty="0" smtClean="0"/>
              <a:t>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0444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6742FC1-BEE7-4CFA-BAF2-3F1E5FD50ACE}" type="datetimeFigureOut">
              <a:rPr lang="pl-PL" smtClean="0"/>
              <a:pPr/>
              <a:t>2017-09-23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84D5F8-222F-4049-83F9-E5E61697F3DD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4673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3_WYRÓŻNIONA TRE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6132" y="242037"/>
            <a:ext cx="8652680" cy="6356656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39184" y="1269076"/>
            <a:ext cx="6641033" cy="4539390"/>
          </a:xfrm>
        </p:spPr>
        <p:txBody>
          <a:bodyPr anchor="b">
            <a:noAutofit/>
          </a:bodyPr>
          <a:lstStyle>
            <a:lvl1pPr algn="l">
              <a:defRPr sz="6000" spc="200" baseline="0">
                <a:solidFill>
                  <a:schemeClr val="bg1"/>
                </a:solidFill>
              </a:defRPr>
            </a:lvl1pPr>
          </a:lstStyle>
          <a:p>
            <a:r>
              <a:rPr lang="pl-PL" dirty="0" smtClean="0"/>
              <a:t>SLAJD DO ZAPREZENTOWANIA WAŻNEJ TREŚCI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388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PROWADZĄC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pl-PL" dirty="0" smtClean="0"/>
              <a:t>Tu wpisz tytuł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 hasCustomPrompt="1"/>
          </p:nvPr>
        </p:nvSpPr>
        <p:spPr>
          <a:xfrm>
            <a:off x="768096" y="3011978"/>
            <a:ext cx="7290055" cy="706582"/>
          </a:xfrm>
        </p:spPr>
        <p:txBody>
          <a:bodyPr>
            <a:noAutofit/>
          </a:bodyPr>
          <a:lstStyle>
            <a:lvl1pPr>
              <a:defRPr lang="pl-PL" sz="4400" kern="1200" cap="all" spc="100" baseline="0" dirty="0" smtClean="0">
                <a:solidFill>
                  <a:srgbClr val="FF6600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pl-PL" dirty="0" smtClean="0"/>
              <a:t>Imię i Nazwisko / instytucja 1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0" hasCustomPrompt="1"/>
          </p:nvPr>
        </p:nvSpPr>
        <p:spPr>
          <a:xfrm>
            <a:off x="768096" y="3747932"/>
            <a:ext cx="7290055" cy="706582"/>
          </a:xfrm>
        </p:spPr>
        <p:txBody>
          <a:bodyPr>
            <a:noAutofit/>
          </a:bodyPr>
          <a:lstStyle>
            <a:lvl1pPr>
              <a:defRPr lang="pl-PL" sz="4400" kern="1200" cap="all" spc="100" baseline="0" dirty="0" smtClean="0">
                <a:solidFill>
                  <a:srgbClr val="FF6600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pl-PL" dirty="0" smtClean="0"/>
              <a:t>Imię i Nazwisko / instytucja 1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1" hasCustomPrompt="1"/>
          </p:nvPr>
        </p:nvSpPr>
        <p:spPr>
          <a:xfrm>
            <a:off x="768096" y="4454514"/>
            <a:ext cx="7290055" cy="706582"/>
          </a:xfrm>
        </p:spPr>
        <p:txBody>
          <a:bodyPr>
            <a:noAutofit/>
          </a:bodyPr>
          <a:lstStyle>
            <a:lvl1pPr>
              <a:defRPr lang="pl-PL" sz="4400" kern="1200" cap="all" spc="100" baseline="0" dirty="0" smtClean="0">
                <a:solidFill>
                  <a:srgbClr val="FF6600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pl-PL" dirty="0" smtClean="0"/>
              <a:t>Imię i Nazwisko / instytucja 1</a:t>
            </a:r>
          </a:p>
        </p:txBody>
      </p:sp>
    </p:spTree>
    <p:extLst>
      <p:ext uri="{BB962C8B-B14F-4D97-AF65-F5344CB8AC3E}">
        <p14:creationId xmlns:p14="http://schemas.microsoft.com/office/powerpoint/2010/main" val="42909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WADZĄCY_B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pl-PL" dirty="0" smtClean="0"/>
              <a:t>Tu wpisz tytuł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68096" y="2286000"/>
            <a:ext cx="7290055" cy="409433"/>
          </a:xfrm>
        </p:spPr>
        <p:txBody>
          <a:bodyPr/>
          <a:lstStyle>
            <a:lvl1pPr>
              <a:defRPr baseline="0">
                <a:solidFill>
                  <a:srgbClr val="FF6600"/>
                </a:solidFill>
              </a:defRPr>
            </a:lvl1pPr>
          </a:lstStyle>
          <a:p>
            <a:pPr lvl="0"/>
            <a:r>
              <a:rPr lang="pl-PL" dirty="0" smtClean="0"/>
              <a:t>Imię i Nazwisko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768096" y="2779594"/>
            <a:ext cx="7290055" cy="1485331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smtClean="0"/>
              <a:t>Tu wpisz opis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 hasCustomPrompt="1"/>
          </p:nvPr>
        </p:nvSpPr>
        <p:spPr>
          <a:xfrm>
            <a:off x="768096" y="4471917"/>
            <a:ext cx="7290055" cy="409433"/>
          </a:xfrm>
        </p:spPr>
        <p:txBody>
          <a:bodyPr/>
          <a:lstStyle>
            <a:lvl1pPr>
              <a:defRPr baseline="0">
                <a:solidFill>
                  <a:srgbClr val="FF6600"/>
                </a:solidFill>
              </a:defRPr>
            </a:lvl1pPr>
          </a:lstStyle>
          <a:p>
            <a:pPr lvl="0"/>
            <a:r>
              <a:rPr lang="pl-PL" dirty="0" smtClean="0"/>
              <a:t>Imię i Nazwisko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2" hasCustomPrompt="1"/>
          </p:nvPr>
        </p:nvSpPr>
        <p:spPr>
          <a:xfrm>
            <a:off x="768096" y="4965511"/>
            <a:ext cx="7290055" cy="1485331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smtClean="0"/>
              <a:t>Tu wpisz opis</a:t>
            </a:r>
          </a:p>
        </p:txBody>
      </p:sp>
    </p:spTree>
    <p:extLst>
      <p:ext uri="{BB962C8B-B14F-4D97-AF65-F5344CB8AC3E}">
        <p14:creationId xmlns:p14="http://schemas.microsoft.com/office/powerpoint/2010/main" val="3357618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OWADZĄCY_BIO_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pl-PL" dirty="0" smtClean="0"/>
              <a:t>Tu wpisz tytuł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47011" y="2286000"/>
            <a:ext cx="4611140" cy="409433"/>
          </a:xfrm>
        </p:spPr>
        <p:txBody>
          <a:bodyPr/>
          <a:lstStyle>
            <a:lvl1pPr>
              <a:defRPr baseline="0">
                <a:solidFill>
                  <a:srgbClr val="FF6600"/>
                </a:solidFill>
              </a:defRPr>
            </a:lvl1pPr>
          </a:lstStyle>
          <a:p>
            <a:pPr lvl="0"/>
            <a:r>
              <a:rPr lang="pl-PL" dirty="0" smtClean="0"/>
              <a:t>Imię i Nazwisko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3447011" y="2779594"/>
            <a:ext cx="4611140" cy="1485331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smtClean="0"/>
              <a:t>Tu wpisz opis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 hasCustomPrompt="1"/>
          </p:nvPr>
        </p:nvSpPr>
        <p:spPr>
          <a:xfrm>
            <a:off x="3447011" y="4471917"/>
            <a:ext cx="4611140" cy="409433"/>
          </a:xfrm>
        </p:spPr>
        <p:txBody>
          <a:bodyPr/>
          <a:lstStyle>
            <a:lvl1pPr>
              <a:defRPr baseline="0">
                <a:solidFill>
                  <a:srgbClr val="FF6600"/>
                </a:solidFill>
              </a:defRPr>
            </a:lvl1pPr>
          </a:lstStyle>
          <a:p>
            <a:pPr lvl="0"/>
            <a:r>
              <a:rPr lang="pl-PL" dirty="0" smtClean="0"/>
              <a:t>Imię i Nazwisko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2" hasCustomPrompt="1"/>
          </p:nvPr>
        </p:nvSpPr>
        <p:spPr>
          <a:xfrm>
            <a:off x="3447011" y="4965511"/>
            <a:ext cx="4611140" cy="1485331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smtClean="0"/>
              <a:t>Tu wpisz opis</a:t>
            </a:r>
          </a:p>
        </p:txBody>
      </p:sp>
      <p:sp>
        <p:nvSpPr>
          <p:cNvPr id="5" name="Symbol zastępczy obrazu 4"/>
          <p:cNvSpPr>
            <a:spLocks noGrp="1"/>
          </p:cNvSpPr>
          <p:nvPr>
            <p:ph type="pic" sz="quarter" idx="13" hasCustomPrompt="1"/>
          </p:nvPr>
        </p:nvSpPr>
        <p:spPr>
          <a:xfrm>
            <a:off x="768096" y="2286000"/>
            <a:ext cx="1978924" cy="1978925"/>
          </a:xfrm>
          <a:prstGeom prst="ellipse">
            <a:avLst/>
          </a:prstGeo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pl-PL" dirty="0" smtClean="0"/>
              <a:t>Tu wklej zdjęcie</a:t>
            </a:r>
            <a:endParaRPr lang="pl-PL" dirty="0"/>
          </a:p>
        </p:txBody>
      </p:sp>
      <p:sp>
        <p:nvSpPr>
          <p:cNvPr id="13" name="Symbol zastępczy obrazu 12"/>
          <p:cNvSpPr>
            <a:spLocks noGrp="1"/>
          </p:cNvSpPr>
          <p:nvPr>
            <p:ph type="pic" sz="quarter" idx="14" hasCustomPrompt="1"/>
          </p:nvPr>
        </p:nvSpPr>
        <p:spPr>
          <a:xfrm>
            <a:off x="768095" y="4466092"/>
            <a:ext cx="1984749" cy="1984749"/>
          </a:xfrm>
          <a:prstGeom prst="ellipse">
            <a:avLst/>
          </a:prstGeo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pl-PL" dirty="0" smtClean="0"/>
              <a:t>Tu wklej zdjęcie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74637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2_PARTNERZY_PROJEK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89410" y="487889"/>
            <a:ext cx="8155825" cy="3640765"/>
          </a:xfrm>
        </p:spPr>
        <p:txBody>
          <a:bodyPr lIns="91440" rIns="91440" anchor="b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 smtClean="0"/>
              <a:t>To jest slajd szczególnie użyteczny dla webinariów</a:t>
            </a:r>
            <a:r>
              <a:rPr lang="pl-PL" baseline="0" dirty="0" smtClean="0"/>
              <a:t> realizowanych w ramach jakichś projektów, można wstawić zdanie opisujące projekt i zależności miedzy FRSI i partnerem (oraz logotypy – poniżej).</a:t>
            </a:r>
            <a:endParaRPr lang="pl-PL" dirty="0" smtClean="0"/>
          </a:p>
        </p:txBody>
      </p:sp>
      <p:sp>
        <p:nvSpPr>
          <p:cNvPr id="9" name="Content Placeholder 2"/>
          <p:cNvSpPr>
            <a:spLocks noGrp="1"/>
          </p:cNvSpPr>
          <p:nvPr>
            <p:ph idx="10" hasCustomPrompt="1"/>
          </p:nvPr>
        </p:nvSpPr>
        <p:spPr>
          <a:xfrm>
            <a:off x="6428509" y="5007405"/>
            <a:ext cx="2216726" cy="1485331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smtClean="0"/>
              <a:t>logo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1" hasCustomPrompt="1"/>
          </p:nvPr>
        </p:nvSpPr>
        <p:spPr>
          <a:xfrm>
            <a:off x="3726872" y="5007405"/>
            <a:ext cx="2216726" cy="1485331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smtClean="0"/>
              <a:t>logo</a:t>
            </a:r>
          </a:p>
        </p:txBody>
      </p:sp>
      <p:pic>
        <p:nvPicPr>
          <p:cNvPr id="11" name="Picture 3" descr="D:\!rzeczyobrazkowe 2013\FRSI\FRSI\LOGO PRB FRSI\00_KSIĘGI ZNAKU_ZNAKI\FINAL FRSI_pliki\FRSI_logo_www_300_100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30595" y="5418511"/>
            <a:ext cx="2328490" cy="776163"/>
          </a:xfrm>
          <a:prstGeom prst="rect">
            <a:avLst/>
          </a:prstGeom>
          <a:noFill/>
        </p:spPr>
      </p:pic>
      <p:cxnSp>
        <p:nvCxnSpPr>
          <p:cNvPr id="4" name="Łącznik prosty 3"/>
          <p:cNvCxnSpPr/>
          <p:nvPr userDrawn="1"/>
        </p:nvCxnSpPr>
        <p:spPr>
          <a:xfrm>
            <a:off x="0" y="4577542"/>
            <a:ext cx="91440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9315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6_WAŻNA TRE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416769" y="1795549"/>
            <a:ext cx="6641033" cy="670560"/>
          </a:xfrm>
        </p:spPr>
        <p:txBody>
          <a:bodyPr anchor="b">
            <a:noAutofit/>
          </a:bodyPr>
          <a:lstStyle>
            <a:lvl1pPr algn="l">
              <a:defRPr sz="6000" spc="200" baseline="0">
                <a:solidFill>
                  <a:srgbClr val="FF6600"/>
                </a:solidFill>
              </a:defRPr>
            </a:lvl1pPr>
          </a:lstStyle>
          <a:p>
            <a:r>
              <a:rPr lang="pl-PL" dirty="0" smtClean="0"/>
              <a:t>SLAJD DO TREŚCI</a:t>
            </a:r>
            <a:endParaRPr lang="en-US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0" hasCustomPrompt="1"/>
          </p:nvPr>
        </p:nvSpPr>
        <p:spPr>
          <a:xfrm>
            <a:off x="1416050" y="2466109"/>
            <a:ext cx="6642100" cy="1385887"/>
          </a:xfrm>
        </p:spPr>
        <p:txBody>
          <a:bodyPr anchor="ctr">
            <a:noAutofit/>
          </a:bodyPr>
          <a:lstStyle>
            <a:lvl1pPr marL="0" indent="0">
              <a:buNone/>
              <a:defRPr sz="11500">
                <a:latin typeface="+mj-lt"/>
              </a:defRPr>
            </a:lvl1pPr>
            <a:lvl2pPr marL="128019" indent="0">
              <a:buNone/>
              <a:defRPr/>
            </a:lvl2pPr>
            <a:lvl3pPr marL="310899" indent="0">
              <a:buNone/>
              <a:defRPr/>
            </a:lvl3pPr>
            <a:lvl4pPr marL="457203" indent="0">
              <a:buNone/>
              <a:defRPr/>
            </a:lvl4pPr>
            <a:lvl5pPr marL="640083" indent="0">
              <a:buNone/>
              <a:defRPr/>
            </a:lvl5pPr>
          </a:lstStyle>
          <a:p>
            <a:pPr lvl="0"/>
            <a:r>
              <a:rPr lang="pl-PL" dirty="0" smtClean="0"/>
              <a:t>PODKREŚLONE</a:t>
            </a:r>
            <a:endParaRPr lang="pl-PL" dirty="0"/>
          </a:p>
        </p:txBody>
      </p:sp>
      <p:sp>
        <p:nvSpPr>
          <p:cNvPr id="10" name="Symbol zastępczy tekstu 3"/>
          <p:cNvSpPr>
            <a:spLocks noGrp="1"/>
          </p:cNvSpPr>
          <p:nvPr>
            <p:ph type="body" sz="quarter" idx="11" hasCustomPrompt="1"/>
          </p:nvPr>
        </p:nvSpPr>
        <p:spPr>
          <a:xfrm>
            <a:off x="1416050" y="3851996"/>
            <a:ext cx="6642100" cy="1385887"/>
          </a:xfrm>
        </p:spPr>
        <p:txBody>
          <a:bodyPr>
            <a:noAutofit/>
          </a:bodyPr>
          <a:lstStyle>
            <a:lvl1pPr marL="0" indent="0">
              <a:buNone/>
              <a:defRPr sz="6000">
                <a:solidFill>
                  <a:srgbClr val="FF6600"/>
                </a:solidFill>
                <a:latin typeface="+mj-lt"/>
              </a:defRPr>
            </a:lvl1pPr>
            <a:lvl2pPr marL="128019" indent="0">
              <a:buNone/>
              <a:defRPr/>
            </a:lvl2pPr>
            <a:lvl3pPr marL="310899" indent="0">
              <a:buNone/>
              <a:defRPr/>
            </a:lvl3pPr>
            <a:lvl4pPr marL="457203" indent="0">
              <a:buNone/>
              <a:defRPr/>
            </a:lvl4pPr>
            <a:lvl5pPr marL="640083" indent="0">
              <a:buNone/>
              <a:defRPr/>
            </a:lvl5pPr>
          </a:lstStyle>
          <a:p>
            <a:pPr lvl="0"/>
            <a:r>
              <a:rPr lang="pl-PL" dirty="0" smtClean="0"/>
              <a:t>PODKREŚLONE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36456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594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88" r:id="rId2"/>
    <p:sldLayoutId id="2147483705" r:id="rId3"/>
    <p:sldLayoutId id="2147483677" r:id="rId4"/>
    <p:sldLayoutId id="2147483664" r:id="rId5"/>
    <p:sldLayoutId id="2147483678" r:id="rId6"/>
    <p:sldLayoutId id="2147483701" r:id="rId7"/>
    <p:sldLayoutId id="2147483665" r:id="rId8"/>
    <p:sldLayoutId id="2147483689" r:id="rId9"/>
    <p:sldLayoutId id="2147483668" r:id="rId10"/>
    <p:sldLayoutId id="2147483692" r:id="rId11"/>
    <p:sldLayoutId id="2147483669" r:id="rId12"/>
    <p:sldLayoutId id="2147483685" r:id="rId13"/>
    <p:sldLayoutId id="2147483706" r:id="rId14"/>
    <p:sldLayoutId id="2147483686" r:id="rId15"/>
    <p:sldLayoutId id="2147483687" r:id="rId16"/>
    <p:sldLayoutId id="2147483690" r:id="rId17"/>
    <p:sldLayoutId id="2147483683" r:id="rId18"/>
    <p:sldLayoutId id="2147483702" r:id="rId19"/>
    <p:sldLayoutId id="2147483680" r:id="rId20"/>
    <p:sldLayoutId id="2147483691" r:id="rId21"/>
    <p:sldLayoutId id="2147483671" r:id="rId22"/>
    <p:sldLayoutId id="2147483676" r:id="rId23"/>
    <p:sldLayoutId id="2147483675" r:id="rId24"/>
    <p:sldLayoutId id="2147483693" r:id="rId25"/>
    <p:sldLayoutId id="2147483695" r:id="rId26"/>
    <p:sldLayoutId id="2147483696" r:id="rId27"/>
    <p:sldLayoutId id="2147483698" r:id="rId28"/>
    <p:sldLayoutId id="2147483704" r:id="rId29"/>
    <p:sldLayoutId id="2147483707" r:id="rId30"/>
  </p:sldLayoutIdLst>
  <p:txStyles>
    <p:titleStyle>
      <a:lvl1pPr algn="l" defTabSz="914377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377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rgbClr val="FF6600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265176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rgbClr val="FF66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448056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rgbClr val="FF6600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594360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rgbClr val="FF6600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777240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rgbClr val="FF6600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914400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ywawiara.pl/" TargetMode="External"/><Relationship Id="rId2" Type="http://schemas.openxmlformats.org/officeDocument/2006/relationships/hyperlink" Target="http://www.katolicki.net/index.php/skrzynka-intencji.html" TargetMode="Externa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0.png"/><Relationship Id="rId5" Type="http://schemas.openxmlformats.org/officeDocument/2006/relationships/hyperlink" Target="http://chlebzycia.org/" TargetMode="External"/><Relationship Id="rId4" Type="http://schemas.openxmlformats.org/officeDocument/2006/relationships/hyperlink" Target="http://gregorianka.pl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zywyrozaniec.pl/index" TargetMode="External"/><Relationship Id="rId2" Type="http://schemas.openxmlformats.org/officeDocument/2006/relationships/hyperlink" Target="http://modlitwarazem.pl/index.php" TargetMode="Externa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9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tyniec.tv/" TargetMode="External"/><Relationship Id="rId2" Type="http://schemas.openxmlformats.org/officeDocument/2006/relationships/hyperlink" Target="http://mszaonline.pl/" TargetMode="Externa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0.png"/><Relationship Id="rId5" Type="http://schemas.openxmlformats.org/officeDocument/2006/relationships/hyperlink" Target="https://jezuici.pl/medytuj/" TargetMode="External"/><Relationship Id="rId4" Type="http://schemas.openxmlformats.org/officeDocument/2006/relationships/hyperlink" Target="http://www.radiojasnagora.pl/" TargetMode="Externa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groups/462516853788342/" TargetMode="External"/><Relationship Id="rId2" Type="http://schemas.openxmlformats.org/officeDocument/2006/relationships/hyperlink" Target="https://www.facebook.com/groups/709926215764592/" TargetMode="Externa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0.png"/><Relationship Id="rId5" Type="http://schemas.openxmlformats.org/officeDocument/2006/relationships/hyperlink" Target="https://www.facebook.com/Parafia-Ewangelicka-w-Szczyrku-432274213583606/" TargetMode="External"/><Relationship Id="rId4" Type="http://schemas.openxmlformats.org/officeDocument/2006/relationships/hyperlink" Target="https://www.facebook.com/ParafiaJozefoslaw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modlitwawdrodze.pl/inne/aplikacja/" TargetMode="External"/><Relationship Id="rId1" Type="http://schemas.openxmlformats.org/officeDocument/2006/relationships/slideLayout" Target="../slideLayouts/slideLayout2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znajdzrekolekcje.pl/" TargetMode="External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mobilnaparafia.pl/" TargetMode="External"/><Relationship Id="rId5" Type="http://schemas.openxmlformats.org/officeDocument/2006/relationships/hyperlink" Target="http://sekty.dominikanie.pl/" TargetMode="External"/><Relationship Id="rId4" Type="http://schemas.openxmlformats.org/officeDocument/2006/relationships/hyperlink" Target="http://www.opoka.org.pl/0.1,index.html" TargetMode="Externa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5B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8"/>
          <p:cNvSpPr>
            <a:spLocks noGrp="1"/>
          </p:cNvSpPr>
          <p:nvPr>
            <p:ph type="ctrTitle"/>
          </p:nvPr>
        </p:nvSpPr>
        <p:spPr>
          <a:xfrm>
            <a:off x="1733265" y="1061653"/>
            <a:ext cx="5636525" cy="227159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FF6600"/>
              </a:buClr>
              <a:buSzPct val="100000"/>
            </a:pPr>
            <a:r>
              <a:rPr lang="pl-PL" cap="none" dirty="0" smtClean="0">
                <a:solidFill>
                  <a:srgbClr val="FF6600"/>
                </a:solidFill>
                <a:latin typeface="Cheddar Jack" panose="02000000000000000000" pitchFamily="2" charset="0"/>
              </a:rPr>
              <a:t>e-mocni:</a:t>
            </a:r>
            <a:br>
              <a:rPr lang="pl-PL" cap="none" dirty="0" smtClean="0">
                <a:solidFill>
                  <a:srgbClr val="FF6600"/>
                </a:solidFill>
                <a:latin typeface="Cheddar Jack" panose="02000000000000000000" pitchFamily="2" charset="0"/>
              </a:rPr>
            </a:br>
            <a:r>
              <a:rPr lang="pl-PL" sz="1100" cap="none" dirty="0" smtClean="0">
                <a:solidFill>
                  <a:srgbClr val="FF6600"/>
                </a:solidFill>
                <a:latin typeface="Cheddar Jack" panose="02000000000000000000" pitchFamily="2" charset="0"/>
              </a:rPr>
              <a:t> </a:t>
            </a:r>
            <a:r>
              <a:rPr lang="pl-PL" cap="none" dirty="0" smtClean="0">
                <a:latin typeface="Cheddar Jack" panose="02000000000000000000" pitchFamily="2" charset="0"/>
              </a:rPr>
              <a:t/>
            </a:r>
            <a:br>
              <a:rPr lang="pl-PL" cap="none" dirty="0" smtClean="0">
                <a:latin typeface="Cheddar Jack" panose="02000000000000000000" pitchFamily="2" charset="0"/>
              </a:rPr>
            </a:br>
            <a:r>
              <a:rPr lang="pl-PL" cap="none" dirty="0" smtClean="0"/>
              <a:t>Jak utrzymać kontakt </a:t>
            </a:r>
            <a:br>
              <a:rPr lang="pl-PL" cap="none" dirty="0" smtClean="0"/>
            </a:br>
            <a:r>
              <a:rPr lang="pl-PL" cap="none" dirty="0" smtClean="0"/>
              <a:t>z parafią, grupą, wspólnotą?</a:t>
            </a:r>
            <a:endParaRPr lang="pl-PL" sz="6000" dirty="0">
              <a:solidFill>
                <a:schemeClr val="tx1"/>
              </a:solidFill>
              <a:ea typeface="+mn-ea"/>
              <a:cs typeface="Segoe UI" panose="020B0502040204020203" pitchFamily="34" charset="0"/>
            </a:endParaRPr>
          </a:p>
        </p:txBody>
      </p:sp>
      <p:sp>
        <p:nvSpPr>
          <p:cNvPr id="10" name="Podtytuł 9"/>
          <p:cNvSpPr>
            <a:spLocks noGrp="1"/>
          </p:cNvSpPr>
          <p:nvPr>
            <p:ph type="subTitle" idx="1"/>
          </p:nvPr>
        </p:nvSpPr>
        <p:spPr>
          <a:xfrm>
            <a:off x="1447758" y="3780430"/>
            <a:ext cx="6213915" cy="2102690"/>
          </a:xfrm>
        </p:spPr>
        <p:txBody>
          <a:bodyPr/>
          <a:lstStyle/>
          <a:p>
            <a:r>
              <a:rPr lang="pl-PL" sz="1800" dirty="0" smtClean="0"/>
              <a:t>PREZENTUJE: </a:t>
            </a:r>
          </a:p>
          <a:p>
            <a:r>
              <a:rPr lang="pl-PL" sz="1800" dirty="0" smtClean="0"/>
              <a:t>Imię i nazwisko trenera/trenerki</a:t>
            </a:r>
          </a:p>
          <a:p>
            <a:endParaRPr lang="pl-PL" sz="1800" dirty="0"/>
          </a:p>
          <a:p>
            <a:endParaRPr lang="pl-PL" sz="1800" dirty="0" smtClean="0"/>
          </a:p>
          <a:p>
            <a:r>
              <a:rPr lang="pl-PL" sz="1800" dirty="0" smtClean="0"/>
              <a:t>Obszar: Religia i potrzeby </a:t>
            </a:r>
            <a:r>
              <a:rPr lang="pl-PL" sz="1800" dirty="0"/>
              <a:t>duchowe</a:t>
            </a:r>
            <a:br>
              <a:rPr lang="pl-PL" sz="1800" dirty="0"/>
            </a:br>
            <a:r>
              <a:rPr lang="pl-PL" sz="1800" dirty="0"/>
              <a:t>Scenariusz </a:t>
            </a:r>
            <a:r>
              <a:rPr lang="pl-PL" sz="1800" dirty="0" smtClean="0"/>
              <a:t>3b</a:t>
            </a:r>
            <a:endParaRPr lang="pl-PL" sz="1800" dirty="0"/>
          </a:p>
        </p:txBody>
      </p:sp>
    </p:spTree>
    <p:extLst>
      <p:ext uri="{BB962C8B-B14F-4D97-AF65-F5344CB8AC3E}">
        <p14:creationId xmlns:p14="http://schemas.microsoft.com/office/powerpoint/2010/main" val="297537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94928" y="84584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pl-PL" cap="none" dirty="0" smtClean="0">
                <a:solidFill>
                  <a:srgbClr val="EA5B0C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Przykłady stron do ćwiczeń</a:t>
            </a:r>
            <a:endParaRPr lang="pl-PL" cap="none" dirty="0">
              <a:solidFill>
                <a:srgbClr val="EA5B0C"/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115616" y="2579427"/>
            <a:ext cx="7128792" cy="3546736"/>
          </a:xfrm>
        </p:spPr>
        <p:txBody>
          <a:bodyPr>
            <a:normAutofit/>
          </a:bodyPr>
          <a:lstStyle/>
          <a:p>
            <a:pPr marL="358775" indent="-358775"/>
            <a:r>
              <a:rPr lang="pl-PL" u="sng" dirty="0" smtClean="0">
                <a:ea typeface="Segoe UI" panose="020B0502040204020203" pitchFamily="34" charset="0"/>
                <a:hlinkClick r:id="rId2"/>
              </a:rPr>
              <a:t>http://www.katolicki.net/index.php/skrzynka-intencji.html </a:t>
            </a:r>
            <a:endParaRPr lang="pl-PL" u="sng" dirty="0" smtClean="0">
              <a:ea typeface="Segoe UI" panose="020B0502040204020203" pitchFamily="34" charset="0"/>
            </a:endParaRPr>
          </a:p>
          <a:p>
            <a:pPr marL="358775" indent="-358775"/>
            <a:r>
              <a:rPr lang="pl-PL" u="sng" dirty="0" smtClean="0">
                <a:ea typeface="Segoe UI" panose="020B0502040204020203" pitchFamily="34" charset="0"/>
                <a:hlinkClick r:id="rId3"/>
              </a:rPr>
              <a:t>http://www.zywawiara.pl/ </a:t>
            </a:r>
            <a:endParaRPr lang="pl-PL" u="sng" dirty="0" smtClean="0">
              <a:ea typeface="Segoe UI" panose="020B0502040204020203" pitchFamily="34" charset="0"/>
            </a:endParaRPr>
          </a:p>
          <a:p>
            <a:pPr marL="358775" indent="-358775"/>
            <a:r>
              <a:rPr lang="pl-PL" u="sng" dirty="0" smtClean="0">
                <a:ea typeface="Segoe UI" panose="020B0502040204020203" pitchFamily="34" charset="0"/>
                <a:hlinkClick r:id="rId4"/>
              </a:rPr>
              <a:t>http://gregorianka.pl/</a:t>
            </a:r>
            <a:endParaRPr lang="pl-PL" u="sng" dirty="0" smtClean="0">
              <a:ea typeface="Segoe UI" panose="020B0502040204020203" pitchFamily="34" charset="0"/>
            </a:endParaRPr>
          </a:p>
          <a:p>
            <a:pPr marL="358775" indent="-358775"/>
            <a:r>
              <a:rPr lang="pl-PL" u="sng" dirty="0" smtClean="0">
                <a:ea typeface="Segoe UI" panose="020B0502040204020203" pitchFamily="34" charset="0"/>
                <a:hlinkClick r:id="rId5"/>
              </a:rPr>
              <a:t>http://chlebzycia.org/</a:t>
            </a:r>
            <a:endParaRPr lang="pl-PL" u="sng" dirty="0" smtClean="0">
              <a:ea typeface="Segoe UI" panose="020B0502040204020203" pitchFamily="34" charset="0"/>
            </a:endParaRPr>
          </a:p>
          <a:p>
            <a:pPr marL="358775" indent="-358775"/>
            <a:endParaRPr lang="pl-PL" dirty="0" smtClean="0">
              <a:ea typeface="Segoe UI" panose="020B0502040204020203" pitchFamily="34" charset="0"/>
            </a:endParaRPr>
          </a:p>
          <a:p>
            <a:pPr marL="358775" indent="-358775">
              <a:buNone/>
            </a:pPr>
            <a:endParaRPr lang="pl-PL" dirty="0" smtClean="0">
              <a:ea typeface="Segoe UI" panose="020B0502040204020203" pitchFamily="34" charset="0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548680"/>
            <a:ext cx="1691680" cy="101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77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l-PL" cap="none" dirty="0">
                <a:solidFill>
                  <a:srgbClr val="EA5B0C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http://www.katolicki.net/index.php</a:t>
            </a:r>
          </a:p>
        </p:txBody>
      </p:sp>
      <p:pic>
        <p:nvPicPr>
          <p:cNvPr id="4" name="Symbol zastępczy zawartości 3" descr="Zrzut ekranu ze strony: http://www.katolicki.net/index.php&#10;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68097" y="1856096"/>
            <a:ext cx="8343248" cy="398514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pl-PL" cap="none" dirty="0">
                <a:solidFill>
                  <a:srgbClr val="EA5B0C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http://www.katolicki.net/index.php/skrzynka-intencji.html</a:t>
            </a:r>
            <a:br>
              <a:rPr lang="pl-PL" cap="none" dirty="0">
                <a:solidFill>
                  <a:srgbClr val="EA5B0C"/>
                </a:solidFill>
                <a:ea typeface="Segoe UI" panose="020B0502040204020203" pitchFamily="34" charset="0"/>
                <a:cs typeface="Segoe UI" panose="020B0502040204020203" pitchFamily="34" charset="0"/>
              </a:rPr>
            </a:br>
            <a:endParaRPr lang="pl-PL" cap="none" dirty="0">
              <a:solidFill>
                <a:srgbClr val="EA5B0C"/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Symbol zastępczy zawartości 3" descr="Zrzut ekranu ze strony: http://www.katolicki.net/index.php/skrzynka-intencji.html&#10;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45909" y="1801506"/>
            <a:ext cx="8213245" cy="389470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l-PL" sz="4000" cap="none" dirty="0">
                <a:solidFill>
                  <a:srgbClr val="EA5B0C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http://www.katolicki.net/index.php/skrzynka-intencji.html</a:t>
            </a:r>
          </a:p>
        </p:txBody>
      </p:sp>
      <p:pic>
        <p:nvPicPr>
          <p:cNvPr id="4" name="Symbol zastępczy zawartości 3" descr="Zrzut ekranu ze strony http://www.katolicki.net/index.php/skrzynka-intencji.html&#10;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46161" y="2057999"/>
            <a:ext cx="7293876" cy="34687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68096" y="791570"/>
            <a:ext cx="7290054" cy="1293262"/>
          </a:xfrm>
        </p:spPr>
        <p:txBody>
          <a:bodyPr>
            <a:normAutofit/>
          </a:bodyPr>
          <a:lstStyle/>
          <a:p>
            <a:r>
              <a:rPr lang="pl-PL" sz="4000" dirty="0" smtClean="0">
                <a:solidFill>
                  <a:srgbClr val="FF6600"/>
                </a:solidFill>
              </a:rPr>
              <a:t>http://www.zywawiara.pl/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pic>
        <p:nvPicPr>
          <p:cNvPr id="4" name="Symbol zastępczy zawartości 3" descr="Zrzut ekranu ze strony: http://www.zywawiara.pl/&#10;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77923" y="2063029"/>
            <a:ext cx="7280228" cy="343143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200" dirty="0" smtClean="0">
                <a:solidFill>
                  <a:srgbClr val="FF6600"/>
                </a:solidFill>
              </a:rPr>
              <a:t>http://www.zywawiara.pl/pogotowie-modlitewne#z1</a:t>
            </a:r>
            <a:endParaRPr lang="pl-PL" sz="3200" dirty="0">
              <a:solidFill>
                <a:srgbClr val="FF6600"/>
              </a:solidFill>
            </a:endParaRPr>
          </a:p>
        </p:txBody>
      </p:sp>
      <p:pic>
        <p:nvPicPr>
          <p:cNvPr id="4" name="Symbol zastępczy zawartości 3" descr="Zrzut ekranu ze strony: http://www.zywawiara.pl/pogotowie-modlitewne#z1&#10;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18866" y="2472769"/>
            <a:ext cx="7293875" cy="345811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>
                <a:solidFill>
                  <a:srgbClr val="FF6600"/>
                </a:solidFill>
              </a:rPr>
              <a:t>http://gregorianka.pl/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pic>
        <p:nvPicPr>
          <p:cNvPr id="4" name="Symbol zastępczy zawartości 3" descr="Zrzut ekranu ze strony: http://gregorianka.pl/&#10;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2513" y="2230083"/>
            <a:ext cx="7321171" cy="347946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>
                <a:solidFill>
                  <a:srgbClr val="FF6600"/>
                </a:solidFill>
              </a:rPr>
              <a:t>http://gregorianka.pl/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pic>
        <p:nvPicPr>
          <p:cNvPr id="4" name="Symbol zastępczy zawartości 3" descr="Zrzut ekranu ze strony: http://gregorianka.pl/&#10;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77922" y="1866624"/>
            <a:ext cx="7321172" cy="344210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Ćwiczenie 3</a:t>
            </a:r>
            <a:br>
              <a:rPr lang="pl-PL" dirty="0" smtClean="0"/>
            </a:br>
            <a:r>
              <a:rPr lang="pl-PL" sz="4800" dirty="0" smtClean="0"/>
              <a:t>Internetowa grupa modlitewna</a:t>
            </a:r>
            <a:endParaRPr lang="pl-PL" sz="4800" dirty="0"/>
          </a:p>
        </p:txBody>
      </p:sp>
    </p:spTree>
    <p:extLst>
      <p:ext uri="{BB962C8B-B14F-4D97-AF65-F5344CB8AC3E}">
        <p14:creationId xmlns:p14="http://schemas.microsoft.com/office/powerpoint/2010/main" val="375898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94928" y="84584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pl-PL" cap="none" dirty="0" smtClean="0">
                <a:solidFill>
                  <a:srgbClr val="EA5B0C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Przykłady stron do ćwiczeń</a:t>
            </a:r>
            <a:endParaRPr lang="pl-PL" cap="none" dirty="0">
              <a:solidFill>
                <a:srgbClr val="EA5B0C"/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115616" y="2579427"/>
            <a:ext cx="7128792" cy="3546736"/>
          </a:xfrm>
        </p:spPr>
        <p:txBody>
          <a:bodyPr>
            <a:normAutofit/>
          </a:bodyPr>
          <a:lstStyle/>
          <a:p>
            <a:pPr marL="358775" indent="-358775"/>
            <a:r>
              <a:rPr lang="pl-PL" dirty="0" smtClean="0">
                <a:ea typeface="Segoe UI" panose="020B0502040204020203" pitchFamily="34" charset="0"/>
                <a:hlinkClick r:id="rId2"/>
              </a:rPr>
              <a:t>http://modlitwarazem.pl/index.php</a:t>
            </a:r>
            <a:endParaRPr lang="pl-PL" dirty="0" smtClean="0">
              <a:ea typeface="Segoe UI" panose="020B0502040204020203" pitchFamily="34" charset="0"/>
            </a:endParaRPr>
          </a:p>
          <a:p>
            <a:pPr marL="358775" indent="-358775"/>
            <a:r>
              <a:rPr lang="pl-PL" dirty="0" smtClean="0">
                <a:ea typeface="Segoe UI" panose="020B0502040204020203" pitchFamily="34" charset="0"/>
                <a:hlinkClick r:id="rId3"/>
              </a:rPr>
              <a:t>http://zywyrozaniec.pl/index</a:t>
            </a:r>
            <a:endParaRPr lang="pl-PL" dirty="0" smtClean="0">
              <a:ea typeface="Segoe UI" panose="020B0502040204020203" pitchFamily="34" charset="0"/>
            </a:endParaRPr>
          </a:p>
          <a:p>
            <a:pPr marL="358775" indent="-358775">
              <a:buNone/>
            </a:pPr>
            <a:endParaRPr lang="pl-PL" dirty="0" smtClean="0">
              <a:ea typeface="Segoe UI" panose="020B0502040204020203" pitchFamily="34" charset="0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548680"/>
            <a:ext cx="1691680" cy="101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77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 descr="logo projektu &quot;e-Mocni: cyfrowe umiejętności, realne korzyści&quot;, czyli stylizowany napis e-Mocni w polu imitującym znak &quot;@&quot; oraz opisem &quot;cyfrowe umiejętności - realne korzyści&quot;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997" y="31997"/>
            <a:ext cx="6794006" cy="6794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98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40800" y="312261"/>
            <a:ext cx="7290054" cy="1499616"/>
          </a:xfrm>
        </p:spPr>
        <p:txBody>
          <a:bodyPr>
            <a:normAutofit/>
          </a:bodyPr>
          <a:lstStyle/>
          <a:p>
            <a:r>
              <a:rPr lang="pl-PL" sz="4000" dirty="0" smtClean="0">
                <a:solidFill>
                  <a:srgbClr val="FF6600"/>
                </a:solidFill>
              </a:rPr>
              <a:t>http://modlitwarazem.pl/index.php</a:t>
            </a:r>
            <a:endParaRPr lang="pl-PL" sz="4000" dirty="0">
              <a:solidFill>
                <a:srgbClr val="FF6600"/>
              </a:solidFill>
            </a:endParaRPr>
          </a:p>
        </p:txBody>
      </p:sp>
      <p:pic>
        <p:nvPicPr>
          <p:cNvPr id="4" name="Symbol zastępczy zawartości 3" descr="Zrzut ekranu ze strony: http://modlitwarazem.pl/index.php&#10;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49058" y="1725909"/>
            <a:ext cx="8603873" cy="403739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40801" y="353204"/>
            <a:ext cx="7290054" cy="1499616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pl-PL" sz="4000" dirty="0">
                <a:solidFill>
                  <a:srgbClr val="FF6600"/>
                </a:solidFill>
              </a:rPr>
              <a:t>http://modlitwarazem.pl/dolacz-do-nas.php</a:t>
            </a:r>
            <a:br>
              <a:rPr lang="pl-PL" sz="4000" dirty="0">
                <a:solidFill>
                  <a:srgbClr val="FF6600"/>
                </a:solidFill>
              </a:rPr>
            </a:br>
            <a:endParaRPr lang="pl-PL" sz="4000" dirty="0">
              <a:solidFill>
                <a:srgbClr val="FF6600"/>
              </a:solidFill>
            </a:endParaRPr>
          </a:p>
        </p:txBody>
      </p:sp>
      <p:pic>
        <p:nvPicPr>
          <p:cNvPr id="4" name="Symbol zastępczy zawartości 3" descr="Zrzut ekranu ze strony http://modlitwarazem.pl/dolacz-do-nas.php&#10;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30779" y="1856087"/>
            <a:ext cx="8603873" cy="40499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95391" y="366852"/>
            <a:ext cx="7290054" cy="1499616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pl-PL" sz="4000" dirty="0">
                <a:solidFill>
                  <a:srgbClr val="FF6600"/>
                </a:solidFill>
              </a:rPr>
              <a:t>http://modlitwarazem.pl/dolacz-do-nas.php</a:t>
            </a:r>
            <a:br>
              <a:rPr lang="pl-PL" sz="4000" dirty="0">
                <a:solidFill>
                  <a:srgbClr val="FF6600"/>
                </a:solidFill>
              </a:rPr>
            </a:br>
            <a:endParaRPr lang="pl-PL" sz="4000" dirty="0">
              <a:solidFill>
                <a:srgbClr val="FF6600"/>
              </a:solidFill>
            </a:endParaRPr>
          </a:p>
        </p:txBody>
      </p:sp>
      <p:pic>
        <p:nvPicPr>
          <p:cNvPr id="4" name="Symbol zastępczy zawartości 3" descr="Zrzut ekranu ze strony http://modlitwarazem.pl/dolacz-do-nas.php&#10;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68489" y="1760553"/>
            <a:ext cx="8580117" cy="40499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7152" y="298613"/>
            <a:ext cx="7290054" cy="1499616"/>
          </a:xfrm>
        </p:spPr>
        <p:txBody>
          <a:bodyPr>
            <a:normAutofit/>
          </a:bodyPr>
          <a:lstStyle/>
          <a:p>
            <a:r>
              <a:rPr lang="pl-PL" sz="4000" dirty="0" smtClean="0">
                <a:solidFill>
                  <a:srgbClr val="FF6600"/>
                </a:solidFill>
              </a:rPr>
              <a:t>http://zywyrozaniec.pl/index</a:t>
            </a:r>
            <a:r>
              <a:rPr lang="pl-PL" sz="4000" dirty="0" smtClean="0"/>
              <a:t/>
            </a:r>
            <a:br>
              <a:rPr lang="pl-PL" sz="4000" dirty="0" smtClean="0"/>
            </a:br>
            <a:endParaRPr lang="pl-PL" sz="4000" dirty="0"/>
          </a:p>
        </p:txBody>
      </p:sp>
      <p:pic>
        <p:nvPicPr>
          <p:cNvPr id="4" name="Symbol zastępczy zawartości 3" descr="Zrzut ekranu ze strony http://zywyrozaniec.pl/index&#10;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68490" y="1756352"/>
            <a:ext cx="8579810" cy="403109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l-PL" cap="none" dirty="0">
                <a:solidFill>
                  <a:srgbClr val="EA5B0C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http://zywyrozaniec.pl/join</a:t>
            </a:r>
          </a:p>
        </p:txBody>
      </p:sp>
      <p:pic>
        <p:nvPicPr>
          <p:cNvPr id="4" name="Symbol zastępczy zawartości 3" descr="Zrzut ekranu ze strony http://zywyrozaniec.pl/join&#10;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3483" y="1874982"/>
            <a:ext cx="8603873" cy="401220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l-PL" sz="4000" dirty="0">
                <a:solidFill>
                  <a:srgbClr val="FF6600"/>
                </a:solidFill>
              </a:rPr>
              <a:t>http://zywyrozaniec.pl/join</a:t>
            </a:r>
          </a:p>
        </p:txBody>
      </p:sp>
      <p:pic>
        <p:nvPicPr>
          <p:cNvPr id="4" name="Symbol zastępczy zawartości 3" descr="Zrzut ekranu ze strony http://zywyrozaniec.pl/join&#10;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40129" y="1815144"/>
            <a:ext cx="8603871" cy="40499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68096" y="394148"/>
            <a:ext cx="7290054" cy="1499616"/>
          </a:xfrm>
        </p:spPr>
        <p:txBody>
          <a:bodyPr>
            <a:normAutofit/>
          </a:bodyPr>
          <a:lstStyle/>
          <a:p>
            <a:r>
              <a:rPr lang="pl-PL" sz="4000" dirty="0">
                <a:solidFill>
                  <a:srgbClr val="FF6600"/>
                </a:solidFill>
              </a:rPr>
              <a:t>http</a:t>
            </a:r>
            <a:r>
              <a:rPr lang="pl-PL" sz="4000" dirty="0" smtClean="0">
                <a:solidFill>
                  <a:srgbClr val="FF6600"/>
                </a:solidFill>
              </a:rPr>
              <a:t>://</a:t>
            </a:r>
            <a:r>
              <a:rPr lang="pl-PL" sz="4000" dirty="0">
                <a:solidFill>
                  <a:srgbClr val="FF6600"/>
                </a:solidFill>
              </a:rPr>
              <a:t>zywyrozaniec.pl/join</a:t>
            </a:r>
          </a:p>
        </p:txBody>
      </p:sp>
      <p:pic>
        <p:nvPicPr>
          <p:cNvPr id="4" name="Symbol zastępczy zawartości 3" descr="Zrzut ekranu ze strony http://zywyrozaniec.pl/join&#10;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0163" y="1828792"/>
            <a:ext cx="8485106" cy="40499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dirty="0">
                <a:solidFill>
                  <a:srgbClr val="FF6600"/>
                </a:solidFill>
              </a:rPr>
              <a:t>http://zywyrozaniec.pl/join</a:t>
            </a:r>
          </a:p>
        </p:txBody>
      </p:sp>
      <p:pic>
        <p:nvPicPr>
          <p:cNvPr id="4" name="Symbol zastępczy zawartości 3" descr="Zrzut ekranu ze strony http://zywyrozaniec.pl/join&#10;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4843" y="1916976"/>
            <a:ext cx="8579810" cy="403739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Ćwiczenie 4</a:t>
            </a:r>
            <a:br>
              <a:rPr lang="pl-PL" dirty="0" smtClean="0"/>
            </a:br>
            <a:r>
              <a:rPr lang="pl-PL" sz="4800" dirty="0" smtClean="0"/>
              <a:t>kontakt z grupą przez </a:t>
            </a:r>
            <a:r>
              <a:rPr lang="pl-PL" sz="4800" dirty="0" err="1" smtClean="0"/>
              <a:t>newsletter</a:t>
            </a:r>
            <a:endParaRPr lang="pl-PL" sz="4800" dirty="0"/>
          </a:p>
        </p:txBody>
      </p:sp>
    </p:spTree>
    <p:extLst>
      <p:ext uri="{BB962C8B-B14F-4D97-AF65-F5344CB8AC3E}">
        <p14:creationId xmlns:p14="http://schemas.microsoft.com/office/powerpoint/2010/main" val="375898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l-PL" sz="4000" cap="none" dirty="0">
                <a:solidFill>
                  <a:srgbClr val="EA5B0C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https://www.taize.fr/pl</a:t>
            </a:r>
            <a:br>
              <a:rPr lang="pl-PL" sz="4000" cap="none" dirty="0">
                <a:solidFill>
                  <a:srgbClr val="EA5B0C"/>
                </a:solidFill>
                <a:ea typeface="Segoe UI" panose="020B0502040204020203" pitchFamily="34" charset="0"/>
                <a:cs typeface="Segoe UI" panose="020B0502040204020203" pitchFamily="34" charset="0"/>
              </a:rPr>
            </a:br>
            <a:endParaRPr lang="pl-PL" sz="4000" cap="none" dirty="0">
              <a:solidFill>
                <a:srgbClr val="EA5B0C"/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Symbol zastępczy zawartości 3" descr="Zrzut ekranu ze strony: https://www.taize.fr/pl&#10;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16844" y="1645284"/>
            <a:ext cx="8243760" cy="38684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 descr="e-Mocni: cyfrowe umiejętności, realne korzyści"/>
          <p:cNvSpPr/>
          <p:nvPr/>
        </p:nvSpPr>
        <p:spPr>
          <a:xfrm>
            <a:off x="0" y="0"/>
            <a:ext cx="9144000" cy="4585349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Symbol zastępczy tekstu 3" descr="e-mocni: cyfrowe umiejętności, realne korzyści"/>
          <p:cNvSpPr>
            <a:spLocks noGrp="1"/>
          </p:cNvSpPr>
          <p:nvPr>
            <p:ph type="body" idx="1"/>
          </p:nvPr>
        </p:nvSpPr>
        <p:spPr>
          <a:xfrm>
            <a:off x="489410" y="487890"/>
            <a:ext cx="8155825" cy="3183060"/>
          </a:xfrm>
        </p:spPr>
        <p:txBody>
          <a:bodyPr>
            <a:noAutofit/>
          </a:bodyPr>
          <a:lstStyle/>
          <a:p>
            <a:pPr algn="ctr"/>
            <a:r>
              <a:rPr lang="pl-PL" sz="6000" dirty="0" smtClean="0">
                <a:solidFill>
                  <a:schemeClr val="bg1"/>
                </a:solidFill>
                <a:latin typeface="+mj-lt"/>
              </a:rPr>
              <a:t>E-MOCNI: </a:t>
            </a:r>
          </a:p>
          <a:p>
            <a:pPr algn="ctr"/>
            <a:r>
              <a:rPr lang="pl-PL" sz="6000" dirty="0" smtClean="0">
                <a:solidFill>
                  <a:schemeClr val="bg1"/>
                </a:solidFill>
                <a:latin typeface="+mj-lt"/>
              </a:rPr>
              <a:t>CYFROWE UMIEJĘTNOŚCI, </a:t>
            </a:r>
            <a:br>
              <a:rPr lang="pl-PL" sz="6000" dirty="0" smtClean="0">
                <a:solidFill>
                  <a:schemeClr val="bg1"/>
                </a:solidFill>
                <a:latin typeface="+mj-lt"/>
              </a:rPr>
            </a:br>
            <a:r>
              <a:rPr lang="pl-PL" sz="6000" dirty="0" smtClean="0">
                <a:solidFill>
                  <a:schemeClr val="bg1"/>
                </a:solidFill>
                <a:latin typeface="+mj-lt"/>
              </a:rPr>
              <a:t>REALNE KORZYŚCI</a:t>
            </a:r>
            <a:endParaRPr lang="pl-PL" sz="6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Prostokąt 1"/>
          <p:cNvSpPr/>
          <p:nvPr/>
        </p:nvSpPr>
        <p:spPr>
          <a:xfrm>
            <a:off x="914400" y="4978400"/>
            <a:ext cx="2404533" cy="1507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" name="Symbol zastępczy zawartości 2" descr="Fundusze Europejskie. Program Operacyjny Polska Cyfrowa - czyli napisy oraz element graficzny: na niebieskim prostokącie biała, czerwona i żółta gwiazdka;&#10;Projekt &quot;e-Mocni: cyfrowe umiejętności, realne korzyści&quot; - napis &quot;e-Mocni oraz &quot;cyfrowe umiejętności, realne korzyści - obrysowane elementem graficznym przypominającym znak &quot;@&quot;;&#10;Unia Europejska Europejski Fundusz Rozwoju Regionalnego - na niebieskim, prostokątnym tle okrąg wyznaczony żółtymi gwiazdkami)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14" y="5023662"/>
            <a:ext cx="7963221" cy="1461805"/>
          </a:xfrm>
        </p:spPr>
      </p:pic>
    </p:spTree>
    <p:extLst>
      <p:ext uri="{BB962C8B-B14F-4D97-AF65-F5344CB8AC3E}">
        <p14:creationId xmlns:p14="http://schemas.microsoft.com/office/powerpoint/2010/main" val="287034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l-PL" sz="4000" cap="none" dirty="0">
                <a:solidFill>
                  <a:srgbClr val="EA5B0C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https://www.taize.fr/pl</a:t>
            </a:r>
            <a:br>
              <a:rPr lang="pl-PL" sz="4000" cap="none" dirty="0">
                <a:solidFill>
                  <a:srgbClr val="EA5B0C"/>
                </a:solidFill>
                <a:ea typeface="Segoe UI" panose="020B0502040204020203" pitchFamily="34" charset="0"/>
                <a:cs typeface="Segoe UI" panose="020B0502040204020203" pitchFamily="34" charset="0"/>
              </a:rPr>
            </a:br>
            <a:endParaRPr lang="pl-PL" sz="4000" cap="none" dirty="0">
              <a:solidFill>
                <a:srgbClr val="EA5B0C"/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Symbol zastępczy zawartości 3" descr="Zrzut ekranu ze strony: https://www.taize.fr/pl&#10;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09293" y="1967495"/>
            <a:ext cx="7289800" cy="34314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cap="none" dirty="0">
                <a:solidFill>
                  <a:srgbClr val="EA5B0C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https://www.taize.fr/pl_article143.html</a:t>
            </a:r>
          </a:p>
        </p:txBody>
      </p:sp>
      <p:pic>
        <p:nvPicPr>
          <p:cNvPr id="4" name="Symbol zastępczy zawartości 3" descr="Zrzut ekranu ze strony: https://www.taize.fr/pl_article143.html&#10;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95646" y="2032453"/>
            <a:ext cx="7289800" cy="338340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l-PL" sz="4000" cap="none" dirty="0">
                <a:solidFill>
                  <a:srgbClr val="EA5B0C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http://www.wccm.pl/index.php?id=247</a:t>
            </a:r>
          </a:p>
        </p:txBody>
      </p:sp>
      <p:pic>
        <p:nvPicPr>
          <p:cNvPr id="4" name="Symbol zastępczy zawartości 3" descr="Zrzut ekranu ze strony: http://www.wccm.pl/index.php?id=247&#10;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81998" y="2163594"/>
            <a:ext cx="7289800" cy="33940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pl-PL" sz="4000" cap="none" dirty="0">
                <a:solidFill>
                  <a:srgbClr val="EA5B0C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http://www.wccm.pl/index.php?id=247</a:t>
            </a:r>
          </a:p>
        </p:txBody>
      </p:sp>
      <p:pic>
        <p:nvPicPr>
          <p:cNvPr id="4" name="Symbol zastępczy zawartości 3" descr="Zrzut ekranu ze strony: http://www.wccm.pl/index.php?id=247&#10;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16062" y="2190890"/>
            <a:ext cx="7221671" cy="33940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dirty="0" smtClean="0">
                <a:solidFill>
                  <a:srgbClr val="FF6600"/>
                </a:solidFill>
              </a:rPr>
              <a:t>http://www.wccm.pl/index.php?id=134</a:t>
            </a:r>
            <a:endParaRPr lang="pl-PL" sz="4000" dirty="0">
              <a:solidFill>
                <a:srgbClr val="FF6600"/>
              </a:solidFill>
            </a:endParaRPr>
          </a:p>
        </p:txBody>
      </p:sp>
      <p:pic>
        <p:nvPicPr>
          <p:cNvPr id="4" name="Symbol zastępczy zawartości 3" descr="Zrzut ekranu ze strony:http://www.wccm.pl/index.php?id=134&#10;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808030" y="2327367"/>
            <a:ext cx="7210440" cy="3394080"/>
          </a:xfr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dirty="0" smtClean="0">
                <a:solidFill>
                  <a:srgbClr val="FF6600"/>
                </a:solidFill>
              </a:rPr>
              <a:t>Jak się wypisać z Biuletynu WCCM.pl </a:t>
            </a:r>
            <a:endParaRPr lang="pl-PL" sz="4000" dirty="0">
              <a:solidFill>
                <a:srgbClr val="FF6600"/>
              </a:solidFill>
            </a:endParaRPr>
          </a:p>
        </p:txBody>
      </p:sp>
      <p:pic>
        <p:nvPicPr>
          <p:cNvPr id="4" name="Symbol zastępczy zawartości 3" descr="Zrzut ekranu z prywatnej poczty email&#10;" title="zrzut ze strony wccm.pl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89049" y="1755208"/>
            <a:ext cx="7210440" cy="334129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Ćwiczenie 5</a:t>
            </a:r>
            <a:br>
              <a:rPr lang="pl-PL" dirty="0" smtClean="0"/>
            </a:br>
            <a:r>
              <a:rPr lang="pl-PL" sz="4000" dirty="0"/>
              <a:t>Udział w modlitwach, nabożeństwach </a:t>
            </a:r>
            <a:r>
              <a:rPr lang="pl-PL" sz="4000" dirty="0" smtClean="0"/>
              <a:t>na żywo</a:t>
            </a:r>
            <a:endParaRPr lang="pl-PL" sz="4000" dirty="0"/>
          </a:p>
        </p:txBody>
      </p:sp>
    </p:spTree>
    <p:extLst>
      <p:ext uri="{BB962C8B-B14F-4D97-AF65-F5344CB8AC3E}">
        <p14:creationId xmlns:p14="http://schemas.microsoft.com/office/powerpoint/2010/main" val="375898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94928" y="84584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pl-PL" cap="none" dirty="0">
                <a:solidFill>
                  <a:srgbClr val="EA5B0C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Przykłady</a:t>
            </a:r>
            <a:r>
              <a:rPr lang="pl-PL" cap="none" dirty="0" smtClean="0">
                <a:solidFill>
                  <a:srgbClr val="EA5B0C"/>
                </a:solidFill>
                <a:latin typeface="Cheddar Jack" panose="02000000000000000000" pitchFamily="2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l-PL" cap="none" dirty="0">
                <a:solidFill>
                  <a:srgbClr val="EA5B0C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stron</a:t>
            </a:r>
            <a:r>
              <a:rPr lang="pl-PL" cap="none" dirty="0" smtClean="0">
                <a:solidFill>
                  <a:srgbClr val="EA5B0C"/>
                </a:solidFill>
                <a:latin typeface="Cheddar Jack" panose="02000000000000000000" pitchFamily="2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l-PL" cap="none" dirty="0">
                <a:solidFill>
                  <a:srgbClr val="EA5B0C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do</a:t>
            </a:r>
            <a:r>
              <a:rPr lang="pl-PL" cap="none" dirty="0" smtClean="0">
                <a:solidFill>
                  <a:srgbClr val="EA5B0C"/>
                </a:solidFill>
                <a:latin typeface="Cheddar Jack" panose="02000000000000000000" pitchFamily="2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l-PL" cap="none" dirty="0">
                <a:solidFill>
                  <a:srgbClr val="EA5B0C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ćwiczeń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115616" y="2579427"/>
            <a:ext cx="7128792" cy="3546736"/>
          </a:xfrm>
        </p:spPr>
        <p:txBody>
          <a:bodyPr>
            <a:normAutofit/>
          </a:bodyPr>
          <a:lstStyle/>
          <a:p>
            <a:pPr marL="358775" indent="-358775"/>
            <a:r>
              <a:rPr lang="pl-PL" u="sng" dirty="0" smtClean="0">
                <a:hlinkClick r:id="rId2"/>
              </a:rPr>
              <a:t>http://mszaonline.pl/</a:t>
            </a:r>
            <a:r>
              <a:rPr lang="pl-PL" dirty="0" smtClean="0"/>
              <a:t> </a:t>
            </a:r>
          </a:p>
          <a:p>
            <a:pPr marL="358775" indent="-358775"/>
            <a:r>
              <a:rPr lang="pl-PL" u="sng" dirty="0" smtClean="0">
                <a:hlinkClick r:id="rId3"/>
              </a:rPr>
              <a:t>http://tyniec.tv/</a:t>
            </a:r>
            <a:endParaRPr lang="pl-PL" u="sng" dirty="0" smtClean="0"/>
          </a:p>
          <a:p>
            <a:pPr marL="358775" indent="-358775"/>
            <a:r>
              <a:rPr lang="pl-PL" u="sng" dirty="0" smtClean="0">
                <a:hlinkClick r:id="rId4"/>
              </a:rPr>
              <a:t>http://www.radiojasnagora.pl/</a:t>
            </a:r>
            <a:endParaRPr lang="pl-PL" u="sng" dirty="0" smtClean="0"/>
          </a:p>
          <a:p>
            <a:pPr marL="358775" indent="-358775"/>
            <a:r>
              <a:rPr lang="pl-PL" u="sng" dirty="0" smtClean="0">
                <a:hlinkClick r:id="rId5"/>
              </a:rPr>
              <a:t>https://jezuici.pl/medytuj/</a:t>
            </a:r>
            <a:r>
              <a:rPr lang="pl-PL" dirty="0" smtClean="0"/>
              <a:t> </a:t>
            </a:r>
          </a:p>
          <a:p>
            <a:pPr marL="358775" indent="-358775"/>
            <a:endParaRPr lang="pl-PL" dirty="0" smtClean="0"/>
          </a:p>
          <a:p>
            <a:pPr marL="358775" indent="-358775"/>
            <a:endParaRPr lang="pl-PL" dirty="0" smtClean="0"/>
          </a:p>
          <a:p>
            <a:pPr marL="358775" indent="-358775"/>
            <a:endParaRPr lang="pl-PL" dirty="0" smtClean="0">
              <a:latin typeface="+mn-lt"/>
              <a:ea typeface="Segoe UI" panose="020B0502040204020203" pitchFamily="34" charset="0"/>
            </a:endParaRPr>
          </a:p>
          <a:p>
            <a:pPr marL="358775" indent="-358775">
              <a:buNone/>
            </a:pPr>
            <a:endParaRPr lang="pl-PL" dirty="0" smtClean="0">
              <a:latin typeface="+mn-lt"/>
              <a:ea typeface="Segoe UI" panose="020B0502040204020203" pitchFamily="34" charset="0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548680"/>
            <a:ext cx="1691680" cy="101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77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Ćwiczenie 6</a:t>
            </a:r>
            <a:br>
              <a:rPr lang="pl-PL" dirty="0" smtClean="0"/>
            </a:br>
            <a:r>
              <a:rPr lang="pl-PL" sz="4800" dirty="0" smtClean="0"/>
              <a:t>wspólnota na </a:t>
            </a:r>
            <a:r>
              <a:rPr lang="pl-PL" sz="4800" dirty="0" err="1" smtClean="0"/>
              <a:t>facebook’u</a:t>
            </a:r>
            <a:endParaRPr lang="pl-PL" sz="4800" dirty="0"/>
          </a:p>
        </p:txBody>
      </p:sp>
    </p:spTree>
    <p:extLst>
      <p:ext uri="{BB962C8B-B14F-4D97-AF65-F5344CB8AC3E}">
        <p14:creationId xmlns:p14="http://schemas.microsoft.com/office/powerpoint/2010/main" val="375898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94928" y="84584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cap="none" dirty="0">
                <a:solidFill>
                  <a:srgbClr val="EA5B0C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Przykłady stron do ćwiczeń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05218" y="2579427"/>
            <a:ext cx="7588155" cy="35467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u="sng" dirty="0" smtClean="0">
                <a:ea typeface="Segoe UI" panose="020B0502040204020203" pitchFamily="34" charset="0"/>
                <a:hlinkClick r:id="rId2"/>
              </a:rPr>
              <a:t>https://www.facebook.com/groups/709926215764592/</a:t>
            </a:r>
            <a:endParaRPr lang="pl-PL" dirty="0" smtClean="0">
              <a:ea typeface="Segoe UI" panose="020B0502040204020203" pitchFamily="34" charset="0"/>
            </a:endParaRPr>
          </a:p>
          <a:p>
            <a:pPr marL="0" indent="0">
              <a:buNone/>
            </a:pPr>
            <a:r>
              <a:rPr lang="pl-PL" u="sng" dirty="0" smtClean="0">
                <a:ea typeface="Segoe UI" panose="020B0502040204020203" pitchFamily="34" charset="0"/>
                <a:hlinkClick r:id="rId3"/>
              </a:rPr>
              <a:t>https://www.facebook.com/groups/462516853788342/</a:t>
            </a:r>
            <a:endParaRPr lang="pl-PL" dirty="0" smtClean="0">
              <a:ea typeface="Segoe UI" panose="020B0502040204020203" pitchFamily="34" charset="0"/>
            </a:endParaRPr>
          </a:p>
          <a:p>
            <a:pPr marL="0" indent="0">
              <a:buNone/>
            </a:pPr>
            <a:r>
              <a:rPr lang="pl-PL" u="sng" dirty="0" smtClean="0">
                <a:ea typeface="Segoe UI" panose="020B0502040204020203" pitchFamily="34" charset="0"/>
                <a:hlinkClick r:id="rId4"/>
              </a:rPr>
              <a:t>https://www.facebook.com/ParafiaJozefoslaw/</a:t>
            </a:r>
            <a:endParaRPr lang="pl-PL" dirty="0" smtClean="0">
              <a:ea typeface="Segoe UI" panose="020B0502040204020203" pitchFamily="34" charset="0"/>
            </a:endParaRPr>
          </a:p>
          <a:p>
            <a:pPr marL="0" indent="0">
              <a:buNone/>
            </a:pPr>
            <a:r>
              <a:rPr lang="pl-PL" u="sng" dirty="0" smtClean="0">
                <a:ea typeface="Segoe UI" panose="020B0502040204020203" pitchFamily="34" charset="0"/>
                <a:hlinkClick r:id="rId5"/>
              </a:rPr>
              <a:t>https://www.facebook.com/Parafia-Ewangelicka-w-Szczyrku-432274213583606/</a:t>
            </a:r>
            <a:endParaRPr lang="pl-PL" dirty="0" smtClean="0">
              <a:ea typeface="Segoe UI" panose="020B0502040204020203" pitchFamily="34" charset="0"/>
            </a:endParaRPr>
          </a:p>
          <a:p>
            <a:pPr marL="0" indent="0">
              <a:buNone/>
            </a:pPr>
            <a:endParaRPr lang="pl-PL" dirty="0" smtClean="0">
              <a:ea typeface="Segoe UI" panose="020B0502040204020203" pitchFamily="34" charset="0"/>
            </a:endParaRPr>
          </a:p>
          <a:p>
            <a:pPr marL="0" indent="0">
              <a:buNone/>
            </a:pPr>
            <a:endParaRPr lang="pl-PL" dirty="0" smtClean="0">
              <a:ea typeface="Segoe UI" panose="020B0502040204020203" pitchFamily="34" charset="0"/>
            </a:endParaRPr>
          </a:p>
          <a:p>
            <a:pPr marL="0" indent="0">
              <a:buNone/>
            </a:pPr>
            <a:endParaRPr lang="pl-PL" dirty="0" smtClean="0">
              <a:ea typeface="Segoe UI" panose="020B0502040204020203" pitchFamily="34" charset="0"/>
            </a:endParaRPr>
          </a:p>
          <a:p>
            <a:pPr marL="0" indent="0">
              <a:buNone/>
            </a:pPr>
            <a:endParaRPr lang="pl-PL" dirty="0" smtClean="0">
              <a:ea typeface="Segoe UI" panose="020B0502040204020203" pitchFamily="34" charset="0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548680"/>
            <a:ext cx="1691680" cy="101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77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 descr="logo Fundacji Aktywizacja, czyli napis &quot;Fundacja Aktywizacja&quot; koloru pomarańczowego z elementem graficznym przypominającym schemat poruszającego się wózka inwalidzkiego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920" y="796335"/>
            <a:ext cx="3337574" cy="2359516"/>
          </a:xfrm>
          <a:prstGeom prst="rect">
            <a:avLst/>
          </a:prstGeom>
        </p:spPr>
      </p:pic>
      <p:pic>
        <p:nvPicPr>
          <p:cNvPr id="6" name="Obraz 5" descr="logo Polskiego Związku Głuchych. Oddział Łódzki, czyli uproszczony zarys ludzkiego ucha na biało-czerwonym (jak flaga Polski) polu. Z lewego boku kwadratowego logo skrót nazwy stowarzyszenia: PZG. Nad górną krawędzią kwadratu nazwa &quot;Polski Związek Głuchych&quot; a pod dolną &quot;Oddział Łódzki&quot;.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7563" y="3560366"/>
            <a:ext cx="2628571" cy="1765079"/>
          </a:xfrm>
          <a:prstGeom prst="rect">
            <a:avLst/>
          </a:prstGeom>
        </p:spPr>
      </p:pic>
      <p:pic>
        <p:nvPicPr>
          <p:cNvPr id="8" name="Obraz 7" descr="logo Fundacji Rozwoju Spoleczeństwa Informacyjnego, czyli nazwa FRSI w pełnym brzmieniu oraz skrót FRSI podkreślony na pomarańczowo.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6793" y="1404311"/>
            <a:ext cx="2789341" cy="1186664"/>
          </a:xfrm>
          <a:prstGeom prst="rect">
            <a:avLst/>
          </a:prstGeom>
        </p:spPr>
      </p:pic>
      <p:pic>
        <p:nvPicPr>
          <p:cNvPr id="9" name="Obraz 8" descr="logo Fundacji Instyt Rozwoju Regionalnego, czyli skrót FIRR z elemetnem graficznym obrazującym rozwój,ruch a pod spodem napis małymi literami - nazwa Fundacja Instyt Rozwoju Regionalnego.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6651" y="3877490"/>
            <a:ext cx="1840113" cy="1130833"/>
          </a:xfrm>
          <a:prstGeom prst="rect">
            <a:avLst/>
          </a:prstGeom>
        </p:spPr>
      </p:pic>
      <p:sp>
        <p:nvSpPr>
          <p:cNvPr id="12" name="Symbol zastępczy zawartości 8"/>
          <p:cNvSpPr>
            <a:spLocks noGrp="1"/>
          </p:cNvSpPr>
          <p:nvPr>
            <p:ph idx="4294967295"/>
          </p:nvPr>
        </p:nvSpPr>
        <p:spPr>
          <a:xfrm>
            <a:off x="0" y="3059113"/>
            <a:ext cx="2235200" cy="676275"/>
          </a:xfrm>
          <a:prstGeom prst="rect">
            <a:avLst/>
          </a:prstGeom>
          <a:solidFill>
            <a:srgbClr val="FF6600"/>
          </a:solidFill>
        </p:spPr>
        <p:txBody>
          <a:bodyPr anchor="ctr">
            <a:normAutofit/>
          </a:bodyPr>
          <a:lstStyle/>
          <a:p>
            <a:r>
              <a:rPr lang="pl-PL" sz="3600" dirty="0" smtClean="0">
                <a:solidFill>
                  <a:schemeClr val="bg1"/>
                </a:solidFill>
                <a:latin typeface="+mj-lt"/>
              </a:rPr>
              <a:t>PARTNERZY</a:t>
            </a:r>
            <a:endParaRPr lang="pl-PL" sz="3600" cap="none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4107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Ćwiczenie 7</a:t>
            </a:r>
            <a:br>
              <a:rPr lang="pl-PL" dirty="0" smtClean="0"/>
            </a:br>
            <a:r>
              <a:rPr lang="pl-PL" sz="4800" dirty="0" smtClean="0"/>
              <a:t>Modlitewne aplikacje mobilne</a:t>
            </a:r>
            <a:endParaRPr lang="pl-PL" sz="4800" dirty="0"/>
          </a:p>
        </p:txBody>
      </p:sp>
    </p:spTree>
    <p:extLst>
      <p:ext uri="{BB962C8B-B14F-4D97-AF65-F5344CB8AC3E}">
        <p14:creationId xmlns:p14="http://schemas.microsoft.com/office/powerpoint/2010/main" val="375898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94928" y="845840"/>
            <a:ext cx="7803412" cy="1143000"/>
          </a:xfrm>
        </p:spPr>
        <p:txBody>
          <a:bodyPr>
            <a:normAutofit fontScale="90000"/>
          </a:bodyPr>
          <a:lstStyle/>
          <a:p>
            <a:r>
              <a:rPr lang="pl-PL" cap="none" dirty="0">
                <a:solidFill>
                  <a:srgbClr val="EA5B0C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Przykłady stron do </a:t>
            </a:r>
            <a:r>
              <a:rPr lang="pl-PL" cap="none" dirty="0" smtClean="0">
                <a:solidFill>
                  <a:srgbClr val="EA5B0C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ćwiczeń – </a:t>
            </a:r>
            <a:br>
              <a:rPr lang="pl-PL" cap="none" dirty="0" smtClean="0">
                <a:solidFill>
                  <a:srgbClr val="EA5B0C"/>
                </a:solidFill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pl-PL" cap="none" dirty="0" smtClean="0">
                <a:solidFill>
                  <a:srgbClr val="EA5B0C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modlitewne aplikacje mobilne</a:t>
            </a:r>
            <a:endParaRPr lang="pl-PL" cap="none" dirty="0">
              <a:solidFill>
                <a:srgbClr val="EA5B0C"/>
              </a:solidFill>
              <a:latin typeface="Cheddar Jack" panose="02000000000000000000" pitchFamily="2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470458" y="2524836"/>
            <a:ext cx="7128792" cy="3601327"/>
          </a:xfrm>
        </p:spPr>
        <p:txBody>
          <a:bodyPr>
            <a:normAutofit/>
          </a:bodyPr>
          <a:lstStyle/>
          <a:p>
            <a:pPr>
              <a:buNone/>
            </a:pPr>
            <a:endParaRPr lang="pl-PL" u="sng" dirty="0" smtClean="0">
              <a:hlinkClick r:id="rId2"/>
            </a:endParaRPr>
          </a:p>
          <a:p>
            <a:pPr>
              <a:buNone/>
            </a:pPr>
            <a:endParaRPr lang="pl-PL" u="sng" dirty="0" smtClean="0">
              <a:hlinkClick r:id="rId2"/>
            </a:endParaRPr>
          </a:p>
          <a:p>
            <a:pPr>
              <a:buNone/>
            </a:pPr>
            <a:r>
              <a:rPr lang="pl-PL" u="sng" dirty="0" smtClean="0">
                <a:hlinkClick r:id="rId2"/>
              </a:rPr>
              <a:t> https://modlitwawdrodze.pl/inne/aplikacja/</a:t>
            </a:r>
            <a:endParaRPr lang="pl-PL" dirty="0" smtClean="0"/>
          </a:p>
          <a:p>
            <a:endParaRPr lang="pl-PL" dirty="0" smtClean="0"/>
          </a:p>
          <a:p>
            <a:pPr marL="358775" indent="-358775"/>
            <a:endParaRPr lang="pl-PL" dirty="0" smtClean="0"/>
          </a:p>
          <a:p>
            <a:pPr marL="358775" indent="-358775"/>
            <a:endParaRPr lang="pl-PL" dirty="0" smtClean="0"/>
          </a:p>
          <a:p>
            <a:pPr marL="358775" indent="-358775"/>
            <a:endParaRPr lang="pl-PL" dirty="0" smtClean="0">
              <a:latin typeface="+mn-lt"/>
              <a:ea typeface="Segoe UI" panose="020B0502040204020203" pitchFamily="34" charset="0"/>
            </a:endParaRPr>
          </a:p>
          <a:p>
            <a:pPr marL="358775" indent="-358775">
              <a:buNone/>
            </a:pPr>
            <a:endParaRPr lang="pl-PL" dirty="0" smtClean="0">
              <a:latin typeface="+mn-lt"/>
              <a:ea typeface="Segoe UI" panose="020B0502040204020203" pitchFamily="34" charset="0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548680"/>
            <a:ext cx="1691680" cy="101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77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Pytania ?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94928" y="84584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pl-PL" cap="none" dirty="0">
                <a:solidFill>
                  <a:srgbClr val="EA5B0C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Warto</a:t>
            </a:r>
            <a:r>
              <a:rPr lang="pl-PL" sz="6600" cap="none" dirty="0" smtClean="0">
                <a:solidFill>
                  <a:srgbClr val="EA5B0C"/>
                </a:solidFill>
                <a:latin typeface="Cheddar Jack" panose="02000000000000000000" pitchFamily="2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l-PL" cap="none" dirty="0">
                <a:solidFill>
                  <a:srgbClr val="EA5B0C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zajrzeć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115616" y="2060848"/>
            <a:ext cx="7482474" cy="4531021"/>
          </a:xfrm>
        </p:spPr>
        <p:txBody>
          <a:bodyPr>
            <a:normAutofit/>
          </a:bodyPr>
          <a:lstStyle/>
          <a:p>
            <a:pPr lvl="1"/>
            <a:r>
              <a:rPr lang="pl-PL" sz="2000" u="sng" dirty="0" smtClean="0">
                <a:hlinkClick r:id="rId3"/>
              </a:rPr>
              <a:t>http://znajdzrekolekcje.pl/</a:t>
            </a:r>
            <a:r>
              <a:rPr lang="pl-PL" sz="2000" dirty="0" smtClean="0"/>
              <a:t> </a:t>
            </a:r>
            <a:r>
              <a:rPr lang="pl-PL" sz="2000" dirty="0" smtClean="0"/>
              <a:t>- wyszukiwarka </a:t>
            </a:r>
            <a:r>
              <a:rPr lang="pl-PL" sz="2000" dirty="0" smtClean="0"/>
              <a:t>wydarzenia rekolekcyjne w całej Polsce, opis katolickich i ekumenicznych grup, wspólnot, segregowane wg tematyki, regionu, województw  </a:t>
            </a:r>
          </a:p>
          <a:p>
            <a:pPr lvl="1"/>
            <a:r>
              <a:rPr lang="pl-PL" sz="2000" u="sng" dirty="0" smtClean="0">
                <a:hlinkClick r:id="rId4"/>
              </a:rPr>
              <a:t>http://www.opoka.org.pl/0.1,index.html</a:t>
            </a:r>
            <a:r>
              <a:rPr lang="pl-PL" sz="2000" dirty="0" smtClean="0"/>
              <a:t> </a:t>
            </a:r>
            <a:r>
              <a:rPr lang="pl-PL" sz="2000" dirty="0" smtClean="0"/>
              <a:t>- portal </a:t>
            </a:r>
            <a:r>
              <a:rPr lang="pl-PL" sz="2000" dirty="0" smtClean="0"/>
              <a:t>Fundacji Konferencji Episkopatu Polski, bogate źródło wiedzy o życiu Kościoła Katolickiego w Polsce</a:t>
            </a:r>
          </a:p>
          <a:p>
            <a:pPr lvl="1"/>
            <a:r>
              <a:rPr lang="pl-PL" sz="2000" u="sng" dirty="0" smtClean="0">
                <a:hlinkClick r:id="rId5"/>
              </a:rPr>
              <a:t>http://sekty.dominikanie.pl/</a:t>
            </a:r>
            <a:r>
              <a:rPr lang="pl-PL" sz="2000" dirty="0" smtClean="0"/>
              <a:t> </a:t>
            </a:r>
            <a:r>
              <a:rPr lang="pl-PL" sz="2000" dirty="0" smtClean="0"/>
              <a:t>- Dominikańskie </a:t>
            </a:r>
            <a:r>
              <a:rPr lang="pl-PL" sz="2000" dirty="0" smtClean="0"/>
              <a:t>Centrum Informacji o sektach i nowych grupach religijnych, religia katolicka</a:t>
            </a:r>
          </a:p>
          <a:p>
            <a:pPr lvl="1"/>
            <a:r>
              <a:rPr lang="pl-PL" sz="2000" u="sng" dirty="0" smtClean="0">
                <a:hlinkClick r:id="rId6"/>
              </a:rPr>
              <a:t>http://www.mobilnaparafia.pl/</a:t>
            </a:r>
            <a:r>
              <a:rPr lang="pl-PL" sz="2000" dirty="0" smtClean="0"/>
              <a:t> </a:t>
            </a:r>
            <a:r>
              <a:rPr lang="pl-PL" sz="2000" dirty="0" smtClean="0"/>
              <a:t>- platforma </a:t>
            </a:r>
            <a:r>
              <a:rPr lang="pl-PL" sz="2000" dirty="0" smtClean="0"/>
              <a:t>komunikacyjna dla wspólnot, parafii, ułatwiająca kontakt między członkami za pomocą smsów, przydatna dla liderów grup, wspólnot, proboszczów parafii</a:t>
            </a:r>
          </a:p>
          <a:p>
            <a:pPr marL="358775" indent="-358775">
              <a:buNone/>
            </a:pPr>
            <a:endParaRPr lang="pl-PL" sz="2400" dirty="0">
              <a:latin typeface="+mn-lt"/>
              <a:ea typeface="Segoe UI" panose="020B0502040204020203" pitchFamily="34" charset="0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548680"/>
            <a:ext cx="1691680" cy="101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77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sz="4800" dirty="0" smtClean="0"/>
              <a:t>www.e-mocni.org.pl</a:t>
            </a:r>
            <a:endParaRPr lang="pl-PL" sz="4800" dirty="0"/>
          </a:p>
        </p:txBody>
      </p:sp>
    </p:spTree>
    <p:extLst>
      <p:ext uri="{BB962C8B-B14F-4D97-AF65-F5344CB8AC3E}">
        <p14:creationId xmlns:p14="http://schemas.microsoft.com/office/powerpoint/2010/main" val="195093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94928" y="84584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pl-PL" sz="6600" cap="none" dirty="0" smtClean="0">
                <a:solidFill>
                  <a:srgbClr val="EA5B0C"/>
                </a:solidFill>
                <a:latin typeface="Cheddar Jack" panose="02000000000000000000" pitchFamily="2" charset="0"/>
                <a:ea typeface="Segoe UI" panose="020B0502040204020203" pitchFamily="34" charset="0"/>
                <a:cs typeface="Segoe UI" panose="020B0502040204020203" pitchFamily="34" charset="0"/>
              </a:rPr>
              <a:t>Cele szkolenia:</a:t>
            </a:r>
            <a:endParaRPr lang="pl-PL" sz="6600" cap="none" dirty="0">
              <a:solidFill>
                <a:srgbClr val="EA5B0C"/>
              </a:solidFill>
              <a:latin typeface="Cheddar Jack" panose="02000000000000000000" pitchFamily="2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115616" y="2060848"/>
            <a:ext cx="7128792" cy="406531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l-PL" dirty="0" smtClean="0">
                <a:ea typeface="Segoe UI" panose="020B0502040204020203" pitchFamily="34" charset="0"/>
              </a:rPr>
              <a:t>Na szkoleniu uczestnik / uczestniczka:</a:t>
            </a:r>
          </a:p>
          <a:p>
            <a:pPr marL="358775" indent="-358775"/>
            <a:r>
              <a:rPr lang="pl-PL" dirty="0" smtClean="0">
                <a:ea typeface="Segoe UI" panose="020B0502040204020203" pitchFamily="34" charset="0"/>
              </a:rPr>
              <a:t>dowie się, w jaki sposób za pomocą Internetu zdobywać informacje o grupach czy wspólnotach religijnych/duchowych </a:t>
            </a:r>
          </a:p>
          <a:p>
            <a:pPr marL="358775" indent="-358775"/>
            <a:r>
              <a:rPr lang="pl-PL" dirty="0" smtClean="0">
                <a:ea typeface="Segoe UI" panose="020B0502040204020203" pitchFamily="34" charset="0"/>
              </a:rPr>
              <a:t>pozna narzędzia umożliwiające kontakt z wybraną grupą czy wspólnotą religijną m.in. poprzez </a:t>
            </a:r>
            <a:r>
              <a:rPr lang="pl-PL" dirty="0" err="1" smtClean="0">
                <a:ea typeface="Segoe UI" panose="020B0502040204020203" pitchFamily="34" charset="0"/>
              </a:rPr>
              <a:t>newsletter</a:t>
            </a:r>
            <a:r>
              <a:rPr lang="pl-PL" dirty="0" smtClean="0">
                <a:ea typeface="Segoe UI" panose="020B0502040204020203" pitchFamily="34" charset="0"/>
              </a:rPr>
              <a:t>, transmisję </a:t>
            </a:r>
            <a:r>
              <a:rPr lang="pl-PL" dirty="0" err="1" smtClean="0">
                <a:ea typeface="Segoe UI" panose="020B0502040204020203" pitchFamily="34" charset="0"/>
              </a:rPr>
              <a:t>online</a:t>
            </a:r>
            <a:r>
              <a:rPr lang="pl-PL" dirty="0" smtClean="0">
                <a:ea typeface="Segoe UI" panose="020B0502040204020203" pitchFamily="34" charset="0"/>
              </a:rPr>
              <a:t> czy </a:t>
            </a:r>
            <a:r>
              <a:rPr lang="pl-PL" dirty="0" err="1" smtClean="0">
                <a:ea typeface="Segoe UI" panose="020B0502040204020203" pitchFamily="34" charset="0"/>
              </a:rPr>
              <a:t>Facebook’a</a:t>
            </a:r>
            <a:endParaRPr lang="pl-PL" dirty="0" smtClean="0">
              <a:ea typeface="Segoe UI" panose="020B0502040204020203" pitchFamily="34" charset="0"/>
            </a:endParaRPr>
          </a:p>
          <a:p>
            <a:pPr marL="358775" indent="-358775"/>
            <a:r>
              <a:rPr lang="pl-PL" dirty="0" smtClean="0">
                <a:ea typeface="Segoe UI" panose="020B0502040204020203" pitchFamily="34" charset="0"/>
              </a:rPr>
              <a:t>nauczy  się, w jaki sposób skorzystać ze skrzynki intencji, jak zapisać się do internetowej grupy modlitewnej</a:t>
            </a:r>
          </a:p>
          <a:p>
            <a:pPr marL="358775" indent="-358775"/>
            <a:r>
              <a:rPr lang="pl-PL" dirty="0" smtClean="0">
                <a:ea typeface="Segoe UI" panose="020B0502040204020203" pitchFamily="34" charset="0"/>
              </a:rPr>
              <a:t>pozna możliwości modlitewnych aplikacji mobilnych</a:t>
            </a:r>
          </a:p>
          <a:p>
            <a:pPr marL="358775" indent="-358775"/>
            <a:endParaRPr lang="pl-PL" sz="2400" dirty="0" smtClean="0">
              <a:ea typeface="Segoe UI" panose="020B0502040204020203" pitchFamily="34" charset="0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548680"/>
            <a:ext cx="1691680" cy="101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77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94928" y="84584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pl-PL" sz="6600" cap="none" dirty="0" smtClean="0">
                <a:solidFill>
                  <a:srgbClr val="EA5B0C"/>
                </a:solidFill>
                <a:latin typeface="Cheddar Jack" panose="02000000000000000000" pitchFamily="2" charset="0"/>
                <a:ea typeface="Segoe UI" panose="020B0502040204020203" pitchFamily="34" charset="0"/>
                <a:cs typeface="Segoe UI" panose="020B0502040204020203" pitchFamily="34" charset="0"/>
              </a:rPr>
              <a:t>Program szkolenia</a:t>
            </a:r>
            <a:endParaRPr lang="pl-PL" sz="6600" cap="none" dirty="0">
              <a:solidFill>
                <a:srgbClr val="EA5B0C"/>
              </a:solidFill>
              <a:latin typeface="Cheddar Jack" panose="02000000000000000000" pitchFamily="2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115616" y="2552168"/>
            <a:ext cx="7128792" cy="4065315"/>
          </a:xfrm>
        </p:spPr>
        <p:txBody>
          <a:bodyPr>
            <a:normAutofit/>
          </a:bodyPr>
          <a:lstStyle/>
          <a:p>
            <a:pPr marL="358775" indent="-358775"/>
            <a:r>
              <a:rPr lang="pl-PL" dirty="0" smtClean="0">
                <a:ea typeface="Segoe UI" panose="020B0502040204020203" pitchFamily="34" charset="0"/>
              </a:rPr>
              <a:t>co zawierają strony i serwisy informacyjne parafii, grup, wspólnot religijnych/duchowych ?</a:t>
            </a:r>
          </a:p>
          <a:p>
            <a:pPr marL="358775" indent="-358775"/>
            <a:r>
              <a:rPr lang="pl-PL" dirty="0">
                <a:ea typeface="Segoe UI" panose="020B0502040204020203" pitchFamily="34" charset="0"/>
              </a:rPr>
              <a:t>co to jest skrzynka intencji? </a:t>
            </a:r>
          </a:p>
          <a:p>
            <a:pPr marL="358775" indent="-358775"/>
            <a:r>
              <a:rPr lang="pl-PL" dirty="0">
                <a:ea typeface="Segoe UI" panose="020B0502040204020203" pitchFamily="34" charset="0"/>
              </a:rPr>
              <a:t>co to jest internetowa grupa modlitewna</a:t>
            </a:r>
            <a:r>
              <a:rPr lang="pl-PL" dirty="0" smtClean="0">
                <a:ea typeface="Segoe UI" panose="020B0502040204020203" pitchFamily="34" charset="0"/>
              </a:rPr>
              <a:t>?</a:t>
            </a:r>
            <a:endParaRPr lang="pl-PL" dirty="0">
              <a:ea typeface="Segoe UI" panose="020B0502040204020203" pitchFamily="34" charset="0"/>
            </a:endParaRPr>
          </a:p>
          <a:p>
            <a:pPr marL="358775" indent="-358775"/>
            <a:r>
              <a:rPr lang="pl-PL" dirty="0">
                <a:ea typeface="Segoe UI" panose="020B0502040204020203" pitchFamily="34" charset="0"/>
              </a:rPr>
              <a:t>j</a:t>
            </a:r>
            <a:r>
              <a:rPr lang="pl-PL" dirty="0" smtClean="0">
                <a:ea typeface="Segoe UI" panose="020B0502040204020203" pitchFamily="34" charset="0"/>
              </a:rPr>
              <a:t>ak utrzymać kontakt z wybraną grupą za pomocą </a:t>
            </a:r>
            <a:r>
              <a:rPr lang="pl-PL" dirty="0" err="1" smtClean="0">
                <a:ea typeface="Segoe UI" panose="020B0502040204020203" pitchFamily="34" charset="0"/>
              </a:rPr>
              <a:t>newslettera</a:t>
            </a:r>
            <a:r>
              <a:rPr lang="pl-PL" dirty="0" smtClean="0">
                <a:ea typeface="Segoe UI" panose="020B0502040204020203" pitchFamily="34" charset="0"/>
              </a:rPr>
              <a:t>, </a:t>
            </a:r>
            <a:r>
              <a:rPr lang="pl-PL" dirty="0" err="1" smtClean="0">
                <a:ea typeface="Segoe UI" panose="020B0502040204020203" pitchFamily="34" charset="0"/>
              </a:rPr>
              <a:t>Facebook’a</a:t>
            </a:r>
            <a:r>
              <a:rPr lang="pl-PL" dirty="0" smtClean="0">
                <a:ea typeface="Segoe UI" panose="020B0502040204020203" pitchFamily="34" charset="0"/>
              </a:rPr>
              <a:t>? </a:t>
            </a:r>
          </a:p>
          <a:p>
            <a:pPr marL="358775" indent="-358775"/>
            <a:r>
              <a:rPr lang="pl-PL" dirty="0" smtClean="0">
                <a:ea typeface="Segoe UI" panose="020B0502040204020203" pitchFamily="34" charset="0"/>
              </a:rPr>
              <a:t>jak skorzystać z transmisji nabożeństw </a:t>
            </a:r>
            <a:r>
              <a:rPr lang="pl-PL" dirty="0" err="1" smtClean="0">
                <a:ea typeface="Segoe UI" panose="020B0502040204020203" pitchFamily="34" charset="0"/>
              </a:rPr>
              <a:t>online</a:t>
            </a:r>
            <a:r>
              <a:rPr lang="pl-PL" dirty="0" smtClean="0">
                <a:ea typeface="Segoe UI" panose="020B0502040204020203" pitchFamily="34" charset="0"/>
              </a:rPr>
              <a:t>, modlitewnych aplikacji mobilnych?</a:t>
            </a:r>
          </a:p>
          <a:p>
            <a:pPr marL="358775" indent="-358775"/>
            <a:endParaRPr lang="pl-PL" dirty="0" smtClean="0">
              <a:ea typeface="Segoe UI" panose="020B0502040204020203" pitchFamily="34" charset="0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548680"/>
            <a:ext cx="1691680" cy="101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77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Ćwiczenie </a:t>
            </a:r>
            <a:r>
              <a:rPr lang="pl-PL" dirty="0"/>
              <a:t>1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sz="4800" dirty="0" smtClean="0"/>
              <a:t>grupy, wspólnoty w moim otoczeniu</a:t>
            </a:r>
            <a:endParaRPr lang="pl-PL" sz="4800" dirty="0"/>
          </a:p>
        </p:txBody>
      </p:sp>
    </p:spTree>
    <p:extLst>
      <p:ext uri="{BB962C8B-B14F-4D97-AF65-F5344CB8AC3E}">
        <p14:creationId xmlns:p14="http://schemas.microsoft.com/office/powerpoint/2010/main" val="214558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988861" y="1296536"/>
            <a:ext cx="3290020" cy="3198131"/>
          </a:xfrm>
        </p:spPr>
        <p:txBody>
          <a:bodyPr>
            <a:normAutofit/>
          </a:bodyPr>
          <a:lstStyle/>
          <a:p>
            <a:r>
              <a:rPr lang="pl-PL" dirty="0" smtClean="0"/>
              <a:t>Znajdź stronę internetową parafii, grupy, wspólnoty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Ćwiczenie 2 </a:t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sz="4800" dirty="0" smtClean="0"/>
              <a:t>co to jest skrzynka intencji?</a:t>
            </a:r>
            <a:endParaRPr lang="pl-PL" sz="4800" dirty="0"/>
          </a:p>
        </p:txBody>
      </p:sp>
    </p:spTree>
    <p:extLst>
      <p:ext uri="{BB962C8B-B14F-4D97-AF65-F5344CB8AC3E}">
        <p14:creationId xmlns:p14="http://schemas.microsoft.com/office/powerpoint/2010/main" val="214558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ny">
  <a:themeElements>
    <a:clrScheme name="Integralny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Integralny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ny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Integral" id="{3577F8C9-A904-41D8-97D2-FD898F53F20E}" vid="{090DCB5F-146D-478A-852A-34B16FE9F3A8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Integralny">
    <a:dk1>
      <a:srgbClr val="2E2B21"/>
    </a:dk1>
    <a:lt1>
      <a:srgbClr val="FFFFFF"/>
    </a:lt1>
    <a:dk2>
      <a:srgbClr val="605B4F"/>
    </a:dk2>
    <a:lt2>
      <a:srgbClr val="D8D6BE"/>
    </a:lt2>
    <a:accent1>
      <a:srgbClr val="A9A57C"/>
    </a:accent1>
    <a:accent2>
      <a:srgbClr val="9CBEBD"/>
    </a:accent2>
    <a:accent3>
      <a:srgbClr val="D2CB6C"/>
    </a:accent3>
    <a:accent4>
      <a:srgbClr val="95A39D"/>
    </a:accent4>
    <a:accent5>
      <a:srgbClr val="C89F5D"/>
    </a:accent5>
    <a:accent6>
      <a:srgbClr val="B1A089"/>
    </a:accent6>
    <a:hlink>
      <a:srgbClr val="D25814"/>
    </a:hlink>
    <a:folHlink>
      <a:srgbClr val="849A0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3100</TotalTime>
  <Words>553</Words>
  <Application>Microsoft Office PowerPoint</Application>
  <PresentationFormat>Pokaz na ekranie (4:3)</PresentationFormat>
  <Paragraphs>137</Paragraphs>
  <Slides>44</Slides>
  <Notes>26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44</vt:i4>
      </vt:variant>
    </vt:vector>
  </HeadingPairs>
  <TitlesOfParts>
    <vt:vector size="45" baseType="lpstr">
      <vt:lpstr>Integralny</vt:lpstr>
      <vt:lpstr>e-mocni:   Jak utrzymać kontakt  z parafią, grupą, wspólnotą?</vt:lpstr>
      <vt:lpstr>Prezentacja programu PowerPoint</vt:lpstr>
      <vt:lpstr>Prezentacja programu PowerPoint</vt:lpstr>
      <vt:lpstr>Prezentacja programu PowerPoint</vt:lpstr>
      <vt:lpstr>Cele szkolenia:</vt:lpstr>
      <vt:lpstr>Program szkolenia</vt:lpstr>
      <vt:lpstr>Ćwiczenie 1   grupy, wspólnoty w moim otoczeniu</vt:lpstr>
      <vt:lpstr>Znajdź stronę internetową parafii, grupy, wspólnoty</vt:lpstr>
      <vt:lpstr>Ćwiczenie 2   co to jest skrzynka intencji?</vt:lpstr>
      <vt:lpstr>Przykłady stron do ćwiczeń</vt:lpstr>
      <vt:lpstr>http://www.katolicki.net/index.php</vt:lpstr>
      <vt:lpstr>http://www.katolicki.net/index.php/skrzynka-intencji.html </vt:lpstr>
      <vt:lpstr>http://www.katolicki.net/index.php/skrzynka-intencji.html</vt:lpstr>
      <vt:lpstr>http://www.zywawiara.pl/ </vt:lpstr>
      <vt:lpstr>http://www.zywawiara.pl/pogotowie-modlitewne#z1</vt:lpstr>
      <vt:lpstr>http://gregorianka.pl/ </vt:lpstr>
      <vt:lpstr>http://gregorianka.pl/ </vt:lpstr>
      <vt:lpstr>Ćwiczenie 3 Internetowa grupa modlitewna</vt:lpstr>
      <vt:lpstr>Przykłady stron do ćwiczeń</vt:lpstr>
      <vt:lpstr>http://modlitwarazem.pl/index.php</vt:lpstr>
      <vt:lpstr>http://modlitwarazem.pl/dolacz-do-nas.php </vt:lpstr>
      <vt:lpstr>http://modlitwarazem.pl/dolacz-do-nas.php </vt:lpstr>
      <vt:lpstr>http://zywyrozaniec.pl/index </vt:lpstr>
      <vt:lpstr>http://zywyrozaniec.pl/join</vt:lpstr>
      <vt:lpstr>http://zywyrozaniec.pl/join</vt:lpstr>
      <vt:lpstr>http://zywyrozaniec.pl/join</vt:lpstr>
      <vt:lpstr>http://zywyrozaniec.pl/join</vt:lpstr>
      <vt:lpstr>Ćwiczenie 4 kontakt z grupą przez newsletter</vt:lpstr>
      <vt:lpstr>https://www.taize.fr/pl </vt:lpstr>
      <vt:lpstr>https://www.taize.fr/pl </vt:lpstr>
      <vt:lpstr>https://www.taize.fr/pl_article143.html</vt:lpstr>
      <vt:lpstr>http://www.wccm.pl/index.php?id=247</vt:lpstr>
      <vt:lpstr>http://www.wccm.pl/index.php?id=247</vt:lpstr>
      <vt:lpstr>http://www.wccm.pl/index.php?id=134</vt:lpstr>
      <vt:lpstr>Jak się wypisać z Biuletynu WCCM.pl </vt:lpstr>
      <vt:lpstr>Ćwiczenie 5 Udział w modlitwach, nabożeństwach na żywo</vt:lpstr>
      <vt:lpstr>Przykłady stron do ćwiczeń</vt:lpstr>
      <vt:lpstr>Ćwiczenie 6 wspólnota na facebook’u</vt:lpstr>
      <vt:lpstr>Przykłady stron do ćwiczeń</vt:lpstr>
      <vt:lpstr>Ćwiczenie 7 Modlitewne aplikacje mobilne</vt:lpstr>
      <vt:lpstr>Przykłady stron do ćwiczeń –  modlitewne aplikacje mobilne</vt:lpstr>
      <vt:lpstr>  Pytania ?</vt:lpstr>
      <vt:lpstr>Warto zajrzeć</vt:lpstr>
      <vt:lpstr>www.e-mocni.org.pl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 jest tytuł</dc:title>
  <dc:creator>Magdalena MB. Balicka</dc:creator>
  <cp:lastModifiedBy>Katarzyna Morawska</cp:lastModifiedBy>
  <cp:revision>150</cp:revision>
  <dcterms:created xsi:type="dcterms:W3CDTF">2016-08-25T12:18:52Z</dcterms:created>
  <dcterms:modified xsi:type="dcterms:W3CDTF">2017-09-23T07:30:37Z</dcterms:modified>
</cp:coreProperties>
</file>