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47"/>
  </p:notesMasterIdLst>
  <p:sldIdLst>
    <p:sldId id="319" r:id="rId2"/>
    <p:sldId id="501" r:id="rId3"/>
    <p:sldId id="725" r:id="rId4"/>
    <p:sldId id="503" r:id="rId5"/>
    <p:sldId id="617" r:id="rId6"/>
    <p:sldId id="469" r:id="rId7"/>
    <p:sldId id="470" r:id="rId8"/>
    <p:sldId id="471" r:id="rId9"/>
    <p:sldId id="472" r:id="rId10"/>
    <p:sldId id="431" r:id="rId11"/>
    <p:sldId id="432" r:id="rId12"/>
    <p:sldId id="433" r:id="rId13"/>
    <p:sldId id="572" r:id="rId14"/>
    <p:sldId id="446" r:id="rId15"/>
    <p:sldId id="700" r:id="rId16"/>
    <p:sldId id="619" r:id="rId17"/>
    <p:sldId id="701" r:id="rId18"/>
    <p:sldId id="702" r:id="rId19"/>
    <p:sldId id="703" r:id="rId20"/>
    <p:sldId id="704" r:id="rId21"/>
    <p:sldId id="705" r:id="rId22"/>
    <p:sldId id="545" r:id="rId23"/>
    <p:sldId id="626" r:id="rId24"/>
    <p:sldId id="706" r:id="rId25"/>
    <p:sldId id="707" r:id="rId26"/>
    <p:sldId id="708" r:id="rId27"/>
    <p:sldId id="709" r:id="rId28"/>
    <p:sldId id="710" r:id="rId29"/>
    <p:sldId id="711" r:id="rId30"/>
    <p:sldId id="712" r:id="rId31"/>
    <p:sldId id="713" r:id="rId32"/>
    <p:sldId id="714" r:id="rId33"/>
    <p:sldId id="715" r:id="rId34"/>
    <p:sldId id="716" r:id="rId35"/>
    <p:sldId id="717" r:id="rId36"/>
    <p:sldId id="683" r:id="rId37"/>
    <p:sldId id="643" r:id="rId38"/>
    <p:sldId id="718" r:id="rId39"/>
    <p:sldId id="719" r:id="rId40"/>
    <p:sldId id="720" r:id="rId41"/>
    <p:sldId id="721" r:id="rId42"/>
    <p:sldId id="722" r:id="rId43"/>
    <p:sldId id="723" r:id="rId44"/>
    <p:sldId id="724" r:id="rId45"/>
    <p:sldId id="410"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5B0C"/>
    <a:srgbClr val="FF0000"/>
    <a:srgbClr val="F16623"/>
    <a:srgbClr val="FFCC00"/>
    <a:srgbClr val="FF6600"/>
    <a:srgbClr val="414141"/>
    <a:srgbClr val="FF3300"/>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05" autoAdjust="0"/>
    <p:restoredTop sz="93076" autoAdjust="0"/>
  </p:normalViewPr>
  <p:slideViewPr>
    <p:cSldViewPr snapToGrid="0">
      <p:cViewPr varScale="1">
        <p:scale>
          <a:sx n="79" d="100"/>
          <a:sy n="79" d="100"/>
        </p:scale>
        <p:origin x="1858" y="77"/>
      </p:cViewPr>
      <p:guideLst>
        <p:guide orient="horz" pos="2160"/>
        <p:guide pos="2880"/>
      </p:guideLst>
    </p:cSldViewPr>
  </p:slideViewPr>
  <p:outlineViewPr>
    <p:cViewPr>
      <p:scale>
        <a:sx n="33" d="100"/>
        <a:sy n="33" d="100"/>
      </p:scale>
      <p:origin x="0" y="-44720"/>
    </p:cViewPr>
  </p:outlineViewPr>
  <p:notesTextViewPr>
    <p:cViewPr>
      <p:scale>
        <a:sx n="1" d="1"/>
        <a:sy n="1" d="1"/>
      </p:scale>
      <p:origin x="0" y="0"/>
    </p:cViewPr>
  </p:notesTextViewPr>
  <p:sorterViewPr>
    <p:cViewPr>
      <p:scale>
        <a:sx n="90" d="100"/>
        <a:sy n="90" d="100"/>
      </p:scale>
      <p:origin x="0" y="-257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1DB45-A50D-4455-9D52-6DB3EAA76206}" type="datetimeFigureOut">
              <a:rPr lang="pl-PL" smtClean="0"/>
              <a:pPr/>
              <a:t>17.12.2018</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DEE5A0-6E59-48C1-88E3-4739583EF4FE}" type="slidenum">
              <a:rPr lang="pl-PL" smtClean="0"/>
              <a:pPr/>
              <a:t>‹#›</a:t>
            </a:fld>
            <a:endParaRPr lang="pl-PL"/>
          </a:p>
        </p:txBody>
      </p:sp>
    </p:spTree>
    <p:extLst>
      <p:ext uri="{BB962C8B-B14F-4D97-AF65-F5344CB8AC3E}">
        <p14:creationId xmlns:p14="http://schemas.microsoft.com/office/powerpoint/2010/main" val="2765621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66DEE5A0-6E59-48C1-88E3-4739583EF4FE}" type="slidenum">
              <a:rPr lang="pl-PL" smtClean="0"/>
              <a:pPr/>
              <a:t>1</a:t>
            </a:fld>
            <a:endParaRPr lang="pl-PL" dirty="0"/>
          </a:p>
        </p:txBody>
      </p:sp>
    </p:spTree>
    <p:extLst>
      <p:ext uri="{BB962C8B-B14F-4D97-AF65-F5344CB8AC3E}">
        <p14:creationId xmlns:p14="http://schemas.microsoft.com/office/powerpoint/2010/main" val="4082625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66DEE5A0-6E59-48C1-88E3-4739583EF4FE}" type="slidenum">
              <a:rPr lang="pl-PL" smtClean="0"/>
              <a:t>3</a:t>
            </a:fld>
            <a:endParaRPr lang="pl-PL"/>
          </a:p>
        </p:txBody>
      </p:sp>
    </p:spTree>
    <p:extLst>
      <p:ext uri="{BB962C8B-B14F-4D97-AF65-F5344CB8AC3E}">
        <p14:creationId xmlns:p14="http://schemas.microsoft.com/office/powerpoint/2010/main" val="3843808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1_SLAJD_TYTUŁOWY">
    <p:spTree>
      <p:nvGrpSpPr>
        <p:cNvPr id="1" name=""/>
        <p:cNvGrpSpPr/>
        <p:nvPr/>
      </p:nvGrpSpPr>
      <p:grpSpPr>
        <a:xfrm>
          <a:off x="0" y="0"/>
          <a:ext cx="0" cy="0"/>
          <a:chOff x="0" y="0"/>
          <a:chExt cx="0" cy="0"/>
        </a:xfrm>
      </p:grpSpPr>
      <p:sp>
        <p:nvSpPr>
          <p:cNvPr id="7" name="Rectangle 6"/>
          <p:cNvSpPr/>
          <p:nvPr/>
        </p:nvSpPr>
        <p:spPr>
          <a:xfrm>
            <a:off x="0" y="-1"/>
            <a:ext cx="9144000" cy="6858001"/>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Elipsa 8"/>
          <p:cNvSpPr/>
          <p:nvPr userDrawn="1"/>
        </p:nvSpPr>
        <p:spPr>
          <a:xfrm>
            <a:off x="1478430" y="335430"/>
            <a:ext cx="6187141" cy="618714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hasCustomPrompt="1"/>
          </p:nvPr>
        </p:nvSpPr>
        <p:spPr>
          <a:xfrm>
            <a:off x="2044931" y="1197119"/>
            <a:ext cx="5098474" cy="2271590"/>
          </a:xfrm>
        </p:spPr>
        <p:txBody>
          <a:bodyPr anchor="ctr">
            <a:normAutofit/>
          </a:bodyPr>
          <a:lstStyle>
            <a:lvl1pPr algn="ctr">
              <a:defRPr sz="4400" spc="200" baseline="0"/>
            </a:lvl1pPr>
          </a:lstStyle>
          <a:p>
            <a:r>
              <a:rPr lang="pl-PL" dirty="0"/>
              <a:t>TUTAJ WPISZ TYTUŁ</a:t>
            </a:r>
            <a:endParaRPr lang="en-US" dirty="0"/>
          </a:p>
        </p:txBody>
      </p:sp>
      <p:sp>
        <p:nvSpPr>
          <p:cNvPr id="3" name="Subtitle 2"/>
          <p:cNvSpPr>
            <a:spLocks noGrp="1"/>
          </p:cNvSpPr>
          <p:nvPr>
            <p:ph type="subTitle" idx="1" hasCustomPrompt="1"/>
          </p:nvPr>
        </p:nvSpPr>
        <p:spPr>
          <a:xfrm>
            <a:off x="2294966" y="3775028"/>
            <a:ext cx="4560046" cy="2416216"/>
          </a:xfrm>
        </p:spPr>
        <p:txBody>
          <a:bodyPr lIns="91440" rIns="91440" anchor="ctr">
            <a:noAutofit/>
          </a:bodyPr>
          <a:lstStyle>
            <a:lvl1pPr marL="0" indent="0" algn="ctr">
              <a:lnSpc>
                <a:spcPct val="100000"/>
              </a:lnSpc>
              <a:spcBef>
                <a:spcPts val="0"/>
              </a:spcBef>
              <a:buNone/>
              <a:defRPr sz="2000" baseline="0">
                <a:solidFill>
                  <a:schemeClr val="tx1">
                    <a:lumMod val="90000"/>
                    <a:lumOff val="10000"/>
                  </a:schemeClr>
                </a:solidFill>
              </a:defRPr>
            </a:lvl1pPr>
            <a:lvl2pPr marL="457189" indent="0" algn="ctr">
              <a:buNone/>
              <a:defRPr sz="1600"/>
            </a:lvl2pPr>
            <a:lvl3pPr marL="914377" indent="0" algn="ctr">
              <a:buNone/>
              <a:defRPr sz="16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pl-PL" dirty="0"/>
              <a:t>TU WPISZ PODTYTUŁ LUB AUTORA (JEŚLI JEST TAKA POTRZEBA)</a:t>
            </a:r>
          </a:p>
        </p:txBody>
      </p:sp>
      <p:sp>
        <p:nvSpPr>
          <p:cNvPr id="5" name="Symbol zastępczy tekstu 4"/>
          <p:cNvSpPr>
            <a:spLocks noGrp="1"/>
          </p:cNvSpPr>
          <p:nvPr>
            <p:ph type="body" sz="quarter" idx="10" hasCustomPrompt="1"/>
          </p:nvPr>
        </p:nvSpPr>
        <p:spPr>
          <a:xfrm>
            <a:off x="3854393" y="5827669"/>
            <a:ext cx="1479550" cy="350837"/>
          </a:xfrm>
        </p:spPr>
        <p:txBody>
          <a:bodyPr>
            <a:noAutofit/>
          </a:bodyPr>
          <a:lstStyle>
            <a:lvl1pPr algn="ctr">
              <a:defRPr sz="2800">
                <a:latin typeface="+mj-lt"/>
              </a:defRPr>
            </a:lvl1pPr>
          </a:lstStyle>
          <a:p>
            <a:pPr lvl="0"/>
            <a:r>
              <a:rPr lang="pl-PL" dirty="0"/>
              <a:t>07/09/2016</a:t>
            </a:r>
          </a:p>
        </p:txBody>
      </p:sp>
    </p:spTree>
    <p:extLst>
      <p:ext uri="{BB962C8B-B14F-4D97-AF65-F5344CB8AC3E}">
        <p14:creationId xmlns:p14="http://schemas.microsoft.com/office/powerpoint/2010/main" val="3924172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6" name="Text Placeholder 3"/>
          <p:cNvSpPr>
            <a:spLocks noGrp="1"/>
          </p:cNvSpPr>
          <p:nvPr>
            <p:ph type="body" sz="half" idx="2"/>
          </p:nvPr>
        </p:nvSpPr>
        <p:spPr>
          <a:xfrm>
            <a:off x="768096" y="2257506"/>
            <a:ext cx="7290054" cy="3762294"/>
          </a:xfrm>
        </p:spPr>
        <p:txBody>
          <a:bodyPr lIns="91440" rIns="91440">
            <a:normAutofit/>
          </a:bodyPr>
          <a:lstStyle>
            <a:lvl1pPr marL="0" indent="0">
              <a:lnSpc>
                <a:spcPct val="108000"/>
              </a:lnSpc>
              <a:spcBef>
                <a:spcPts val="600"/>
              </a:spcBef>
              <a:buNone/>
              <a:defRPr sz="2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pl-PL" dirty="0"/>
              <a:t>Kliknij, aby edytować style wzorca tekstu</a:t>
            </a:r>
          </a:p>
        </p:txBody>
      </p:sp>
    </p:spTree>
    <p:extLst>
      <p:ext uri="{BB962C8B-B14F-4D97-AF65-F5344CB8AC3E}">
        <p14:creationId xmlns:p14="http://schemas.microsoft.com/office/powerpoint/2010/main" val="35775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8_BULLE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095" y="585216"/>
            <a:ext cx="7439337" cy="1499616"/>
          </a:xfrm>
        </p:spPr>
        <p:txBody>
          <a:bodyPr/>
          <a:lstStyle>
            <a:lvl1pPr>
              <a:defRPr baseline="0"/>
            </a:lvl1pPr>
          </a:lstStyle>
          <a:p>
            <a:r>
              <a:rPr lang="pl-PL" dirty="0" err="1"/>
              <a:t>Bullety</a:t>
            </a:r>
            <a:r>
              <a:rPr lang="pl-PL" dirty="0"/>
              <a:t> / NA PRZYKŁAD HARMONOGRAM</a:t>
            </a:r>
            <a:endParaRPr lang="en-US" dirty="0"/>
          </a:p>
        </p:txBody>
      </p:sp>
      <p:sp>
        <p:nvSpPr>
          <p:cNvPr id="14" name="Content Placeholder 2"/>
          <p:cNvSpPr>
            <a:spLocks noGrp="1"/>
          </p:cNvSpPr>
          <p:nvPr>
            <p:ph idx="1" hasCustomPrompt="1"/>
          </p:nvPr>
        </p:nvSpPr>
        <p:spPr>
          <a:xfrm>
            <a:off x="768096" y="2084833"/>
            <a:ext cx="7290055" cy="4149712"/>
          </a:xfrm>
        </p:spPr>
        <p:txBody>
          <a:bodyPr>
            <a:noAutofit/>
          </a:bodyPr>
          <a:lstStyle>
            <a:lvl1pPr marL="91440" indent="-91440">
              <a:buClr>
                <a:srgbClr val="FF6600"/>
              </a:buClr>
              <a:buFont typeface="Arial" panose="020B0604020202020204" pitchFamily="34" charset="0"/>
              <a:buChar char="•"/>
              <a:defRPr lang="pl-PL" sz="3200" kern="1200" cap="none" spc="100" baseline="0" dirty="0" smtClean="0">
                <a:solidFill>
                  <a:schemeClr val="tx1"/>
                </a:solidFill>
                <a:latin typeface="Segoe UI" panose="020B0502040204020203" pitchFamily="34" charset="0"/>
                <a:ea typeface="+mj-ea"/>
                <a:cs typeface="Segoe UI" panose="020B0502040204020203" pitchFamily="34" charset="0"/>
              </a:defRPr>
            </a:lvl1pPr>
          </a:lstStyle>
          <a:p>
            <a:pPr lvl="0"/>
            <a:r>
              <a:rPr lang="pl-PL" dirty="0"/>
              <a:t> </a:t>
            </a:r>
            <a:r>
              <a:rPr lang="pl-PL" dirty="0" err="1"/>
              <a:t>bullet</a:t>
            </a:r>
            <a:r>
              <a:rPr lang="pl-PL" dirty="0"/>
              <a:t> 1</a:t>
            </a:r>
          </a:p>
          <a:p>
            <a:pPr lvl="0"/>
            <a:r>
              <a:rPr lang="pl-PL" dirty="0"/>
              <a:t> </a:t>
            </a:r>
            <a:r>
              <a:rPr lang="pl-PL" dirty="0" err="1"/>
              <a:t>Bullet</a:t>
            </a:r>
            <a:r>
              <a:rPr lang="pl-PL" dirty="0"/>
              <a:t> 2</a:t>
            </a:r>
          </a:p>
          <a:p>
            <a:pPr lvl="0"/>
            <a:r>
              <a:rPr lang="pl-PL" dirty="0"/>
              <a:t> przykład 3</a:t>
            </a:r>
          </a:p>
        </p:txBody>
      </p:sp>
    </p:spTree>
    <p:extLst>
      <p:ext uri="{BB962C8B-B14F-4D97-AF65-F5344CB8AC3E}">
        <p14:creationId xmlns:p14="http://schemas.microsoft.com/office/powerpoint/2010/main" val="3620474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PIS TREŚCI 1 2 3 ">
    <p:spTree>
      <p:nvGrpSpPr>
        <p:cNvPr id="1" name=""/>
        <p:cNvGrpSpPr/>
        <p:nvPr/>
      </p:nvGrpSpPr>
      <p:grpSpPr>
        <a:xfrm>
          <a:off x="0" y="0"/>
          <a:ext cx="0" cy="0"/>
          <a:chOff x="0" y="0"/>
          <a:chExt cx="0" cy="0"/>
        </a:xfrm>
      </p:grpSpPr>
      <p:sp>
        <p:nvSpPr>
          <p:cNvPr id="2" name="Elipsa 1"/>
          <p:cNvSpPr/>
          <p:nvPr userDrawn="1"/>
        </p:nvSpPr>
        <p:spPr>
          <a:xfrm>
            <a:off x="1300825" y="897482"/>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Title 1"/>
          <p:cNvSpPr>
            <a:spLocks noGrp="1"/>
          </p:cNvSpPr>
          <p:nvPr>
            <p:ph type="title" hasCustomPrompt="1"/>
          </p:nvPr>
        </p:nvSpPr>
        <p:spPr>
          <a:xfrm>
            <a:off x="2414734" y="897482"/>
            <a:ext cx="5788438" cy="1068742"/>
          </a:xfrm>
        </p:spPr>
        <p:txBody>
          <a:bodyPr anchor="t">
            <a:normAutofit/>
          </a:bodyPr>
          <a:lstStyle>
            <a:lvl1pPr algn="l">
              <a:defRPr sz="3600" b="0" spc="200" baseline="0"/>
            </a:lvl1pPr>
          </a:lstStyle>
          <a:p>
            <a:r>
              <a:rPr lang="pl-PL" dirty="0"/>
              <a:t>Tu wpisz </a:t>
            </a:r>
            <a:br>
              <a:rPr lang="pl-PL" dirty="0"/>
            </a:br>
            <a:r>
              <a:rPr lang="pl-PL" dirty="0"/>
              <a:t>treść</a:t>
            </a:r>
            <a:endParaRPr lang="en-US" dirty="0"/>
          </a:p>
        </p:txBody>
      </p:sp>
      <p:sp>
        <p:nvSpPr>
          <p:cNvPr id="9" name="Title 1"/>
          <p:cNvSpPr txBox="1">
            <a:spLocks/>
          </p:cNvSpPr>
          <p:nvPr userDrawn="1"/>
        </p:nvSpPr>
        <p:spPr>
          <a:xfrm>
            <a:off x="1511417" y="897484"/>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1</a:t>
            </a:r>
            <a:endParaRPr lang="en-US" dirty="0">
              <a:solidFill>
                <a:schemeClr val="bg1"/>
              </a:solidFill>
            </a:endParaRPr>
          </a:p>
        </p:txBody>
      </p:sp>
      <p:sp>
        <p:nvSpPr>
          <p:cNvPr id="3" name="Symbol zastępczy tekstu 2"/>
          <p:cNvSpPr>
            <a:spLocks noGrp="1"/>
          </p:cNvSpPr>
          <p:nvPr>
            <p:ph type="body" sz="quarter" idx="10" hasCustomPrompt="1"/>
          </p:nvPr>
        </p:nvSpPr>
        <p:spPr>
          <a:xfrm>
            <a:off x="2414734" y="2672545"/>
            <a:ext cx="5788438" cy="1148907"/>
          </a:xfrm>
        </p:spPr>
        <p:txBody>
          <a:bodyPr>
            <a:normAutofit/>
          </a:bodyPr>
          <a:lstStyle>
            <a:lvl1pPr>
              <a:defRPr lang="pl-PL" sz="3600" b="0" kern="1200" cap="all" spc="200" baseline="0" dirty="0">
                <a:solidFill>
                  <a:schemeClr val="tx1">
                    <a:lumMod val="90000"/>
                    <a:lumOff val="10000"/>
                  </a:schemeClr>
                </a:solidFill>
                <a:latin typeface="+mj-lt"/>
                <a:ea typeface="+mj-ea"/>
                <a:cs typeface="+mj-cs"/>
              </a:defRPr>
            </a:lvl1pPr>
          </a:lstStyle>
          <a:p>
            <a:pPr lvl="0"/>
            <a:r>
              <a:rPr lang="pl-PL" dirty="0"/>
              <a:t>Tu wpisz </a:t>
            </a:r>
            <a:br>
              <a:rPr lang="pl-PL" dirty="0"/>
            </a:br>
            <a:r>
              <a:rPr lang="pl-PL" dirty="0"/>
              <a:t>treść</a:t>
            </a:r>
          </a:p>
        </p:txBody>
      </p:sp>
      <p:sp>
        <p:nvSpPr>
          <p:cNvPr id="13" name="Symbol zastępczy tekstu 2"/>
          <p:cNvSpPr>
            <a:spLocks noGrp="1"/>
          </p:cNvSpPr>
          <p:nvPr>
            <p:ph type="body" sz="quarter" idx="11" hasCustomPrompt="1"/>
          </p:nvPr>
        </p:nvSpPr>
        <p:spPr>
          <a:xfrm>
            <a:off x="2414734" y="4447608"/>
            <a:ext cx="5788438" cy="903318"/>
          </a:xfrm>
        </p:spPr>
        <p:txBody>
          <a:bodyPr>
            <a:normAutofit/>
          </a:bodyPr>
          <a:lstStyle>
            <a:lvl1pPr>
              <a:defRPr lang="pl-PL" sz="3600" b="0" kern="1200" cap="all" spc="200" baseline="0" dirty="0">
                <a:solidFill>
                  <a:schemeClr val="tx1">
                    <a:lumMod val="90000"/>
                    <a:lumOff val="10000"/>
                  </a:schemeClr>
                </a:solidFill>
                <a:latin typeface="+mj-lt"/>
                <a:ea typeface="+mj-ea"/>
                <a:cs typeface="+mj-cs"/>
              </a:defRPr>
            </a:lvl1pPr>
          </a:lstStyle>
          <a:p>
            <a:pPr lvl="0"/>
            <a:r>
              <a:rPr lang="pl-PL" dirty="0"/>
              <a:t>Tu wpisz </a:t>
            </a:r>
            <a:br>
              <a:rPr lang="pl-PL" dirty="0"/>
            </a:br>
            <a:r>
              <a:rPr lang="pl-PL" dirty="0"/>
              <a:t>treść</a:t>
            </a:r>
          </a:p>
        </p:txBody>
      </p:sp>
      <p:sp>
        <p:nvSpPr>
          <p:cNvPr id="12" name="Elipsa 11"/>
          <p:cNvSpPr/>
          <p:nvPr userDrawn="1"/>
        </p:nvSpPr>
        <p:spPr>
          <a:xfrm>
            <a:off x="1300825" y="2672545"/>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Title 1"/>
          <p:cNvSpPr txBox="1">
            <a:spLocks/>
          </p:cNvSpPr>
          <p:nvPr userDrawn="1"/>
        </p:nvSpPr>
        <p:spPr>
          <a:xfrm>
            <a:off x="1511417" y="2672547"/>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2</a:t>
            </a:r>
            <a:endParaRPr lang="en-US" dirty="0">
              <a:solidFill>
                <a:schemeClr val="bg1"/>
              </a:solidFill>
            </a:endParaRPr>
          </a:p>
        </p:txBody>
      </p:sp>
      <p:sp>
        <p:nvSpPr>
          <p:cNvPr id="15" name="Elipsa 14"/>
          <p:cNvSpPr/>
          <p:nvPr userDrawn="1"/>
        </p:nvSpPr>
        <p:spPr>
          <a:xfrm>
            <a:off x="1300894" y="4447607"/>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Title 1"/>
          <p:cNvSpPr txBox="1">
            <a:spLocks/>
          </p:cNvSpPr>
          <p:nvPr userDrawn="1"/>
        </p:nvSpPr>
        <p:spPr>
          <a:xfrm>
            <a:off x="1511486" y="4447609"/>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3</a:t>
            </a:r>
            <a:endParaRPr lang="en-US" dirty="0">
              <a:solidFill>
                <a:schemeClr val="bg1"/>
              </a:solidFill>
            </a:endParaRPr>
          </a:p>
        </p:txBody>
      </p:sp>
    </p:spTree>
    <p:extLst>
      <p:ext uri="{BB962C8B-B14F-4D97-AF65-F5344CB8AC3E}">
        <p14:creationId xmlns:p14="http://schemas.microsoft.com/office/powerpoint/2010/main" val="1838293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KOŁO-1">
    <p:spTree>
      <p:nvGrpSpPr>
        <p:cNvPr id="1" name=""/>
        <p:cNvGrpSpPr/>
        <p:nvPr/>
      </p:nvGrpSpPr>
      <p:grpSpPr>
        <a:xfrm>
          <a:off x="0" y="0"/>
          <a:ext cx="0" cy="0"/>
          <a:chOff x="0" y="0"/>
          <a:chExt cx="0" cy="0"/>
        </a:xfrm>
      </p:grpSpPr>
      <p:sp>
        <p:nvSpPr>
          <p:cNvPr id="7" name="Rectangle 6"/>
          <p:cNvSpPr/>
          <p:nvPr/>
        </p:nvSpPr>
        <p:spPr>
          <a:xfrm>
            <a:off x="2344189" y="610985"/>
            <a:ext cx="4555375" cy="4572000"/>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02973" y="1291452"/>
            <a:ext cx="3275907" cy="3203216"/>
          </a:xfrm>
        </p:spPr>
        <p:txBody>
          <a:bodyPr anchor="ctr">
            <a:normAutofit/>
          </a:bodyPr>
          <a:lstStyle>
            <a:lvl1pPr algn="ctr">
              <a:defRPr sz="4400" b="0" spc="200" baseline="0">
                <a:solidFill>
                  <a:schemeClr val="bg1"/>
                </a:solidFill>
              </a:defRPr>
            </a:lvl1pPr>
          </a:lstStyle>
          <a:p>
            <a:r>
              <a:rPr lang="pl-PL" dirty="0"/>
              <a:t>Kliknij, aby edytować styl</a:t>
            </a:r>
            <a:endParaRPr lang="en-US" dirty="0"/>
          </a:p>
        </p:txBody>
      </p:sp>
      <p:sp>
        <p:nvSpPr>
          <p:cNvPr id="3" name="Text Placeholder 2"/>
          <p:cNvSpPr>
            <a:spLocks noGrp="1"/>
          </p:cNvSpPr>
          <p:nvPr>
            <p:ph type="body" idx="1"/>
          </p:nvPr>
        </p:nvSpPr>
        <p:spPr>
          <a:xfrm>
            <a:off x="373034" y="5225934"/>
            <a:ext cx="8410748"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Tree>
    <p:extLst>
      <p:ext uri="{BB962C8B-B14F-4D97-AF65-F5344CB8AC3E}">
        <p14:creationId xmlns:p14="http://schemas.microsoft.com/office/powerpoint/2010/main" val="421028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1_KOŁO-1">
    <p:spTree>
      <p:nvGrpSpPr>
        <p:cNvPr id="1" name=""/>
        <p:cNvGrpSpPr/>
        <p:nvPr/>
      </p:nvGrpSpPr>
      <p:grpSpPr>
        <a:xfrm>
          <a:off x="0" y="0"/>
          <a:ext cx="0" cy="0"/>
          <a:chOff x="0" y="0"/>
          <a:chExt cx="0" cy="0"/>
        </a:xfrm>
      </p:grpSpPr>
      <p:sp>
        <p:nvSpPr>
          <p:cNvPr id="7" name="Rectangle 6"/>
          <p:cNvSpPr/>
          <p:nvPr/>
        </p:nvSpPr>
        <p:spPr>
          <a:xfrm>
            <a:off x="2344189" y="610985"/>
            <a:ext cx="4555375" cy="4572000"/>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3002973" y="1291452"/>
            <a:ext cx="3275907" cy="3203216"/>
          </a:xfrm>
        </p:spPr>
        <p:txBody>
          <a:bodyPr anchor="ctr">
            <a:normAutofit/>
          </a:bodyPr>
          <a:lstStyle>
            <a:lvl1pPr algn="ctr">
              <a:defRPr sz="6000" b="0" cap="none" spc="200" baseline="0">
                <a:solidFill>
                  <a:schemeClr val="bg1"/>
                </a:solidFill>
                <a:latin typeface="Cheddar Jack" panose="02000000000000000000" pitchFamily="2" charset="0"/>
              </a:defRPr>
            </a:lvl1pPr>
          </a:lstStyle>
          <a:p>
            <a:r>
              <a:rPr lang="pl-PL" dirty="0"/>
              <a:t>Napisz tu!</a:t>
            </a:r>
            <a:endParaRPr lang="en-US" dirty="0"/>
          </a:p>
        </p:txBody>
      </p:sp>
      <p:sp>
        <p:nvSpPr>
          <p:cNvPr id="3" name="Text Placeholder 2"/>
          <p:cNvSpPr>
            <a:spLocks noGrp="1"/>
          </p:cNvSpPr>
          <p:nvPr>
            <p:ph type="body" idx="1"/>
          </p:nvPr>
        </p:nvSpPr>
        <p:spPr>
          <a:xfrm>
            <a:off x="373034" y="5225934"/>
            <a:ext cx="8410748"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Tree>
    <p:extLst>
      <p:ext uri="{BB962C8B-B14F-4D97-AF65-F5344CB8AC3E}">
        <p14:creationId xmlns:p14="http://schemas.microsoft.com/office/powerpoint/2010/main" val="1785791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KOŁO-2">
    <p:spTree>
      <p:nvGrpSpPr>
        <p:cNvPr id="1" name=""/>
        <p:cNvGrpSpPr/>
        <p:nvPr/>
      </p:nvGrpSpPr>
      <p:grpSpPr>
        <a:xfrm>
          <a:off x="0" y="0"/>
          <a:ext cx="0" cy="0"/>
          <a:chOff x="0" y="0"/>
          <a:chExt cx="0" cy="0"/>
        </a:xfrm>
      </p:grpSpPr>
      <p:sp>
        <p:nvSpPr>
          <p:cNvPr id="7" name="Rectangle 6"/>
          <p:cNvSpPr/>
          <p:nvPr/>
        </p:nvSpPr>
        <p:spPr>
          <a:xfrm>
            <a:off x="489413" y="511232"/>
            <a:ext cx="3891395" cy="3905597"/>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1037360" y="1136280"/>
            <a:ext cx="2798419" cy="2736323"/>
          </a:xfrm>
        </p:spPr>
        <p:txBody>
          <a:bodyPr anchor="ctr">
            <a:normAutofit/>
          </a:bodyPr>
          <a:lstStyle>
            <a:lvl1pPr algn="ctr">
              <a:defRPr sz="4400" b="0" spc="200" baseline="0">
                <a:solidFill>
                  <a:schemeClr val="bg1"/>
                </a:solidFill>
              </a:defRPr>
            </a:lvl1pPr>
          </a:lstStyle>
          <a:p>
            <a:r>
              <a:rPr lang="pl-PL" dirty="0"/>
              <a:t>Kliknij, aby dodać treść</a:t>
            </a:r>
            <a:endParaRPr lang="en-US" dirty="0"/>
          </a:p>
        </p:txBody>
      </p:sp>
      <p:sp>
        <p:nvSpPr>
          <p:cNvPr id="3" name="Text Placeholder 2"/>
          <p:cNvSpPr>
            <a:spLocks noGrp="1"/>
          </p:cNvSpPr>
          <p:nvPr>
            <p:ph type="body" idx="1"/>
          </p:nvPr>
        </p:nvSpPr>
        <p:spPr>
          <a:xfrm>
            <a:off x="489412" y="4649585"/>
            <a:ext cx="3891395"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5" name="Rectangle 6"/>
          <p:cNvSpPr/>
          <p:nvPr userDrawn="1"/>
        </p:nvSpPr>
        <p:spPr>
          <a:xfrm>
            <a:off x="4731675" y="511232"/>
            <a:ext cx="3891395" cy="3905597"/>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 Placeholder 2"/>
          <p:cNvSpPr>
            <a:spLocks noGrp="1"/>
          </p:cNvSpPr>
          <p:nvPr>
            <p:ph type="body" idx="10"/>
          </p:nvPr>
        </p:nvSpPr>
        <p:spPr>
          <a:xfrm>
            <a:off x="4731674" y="4649585"/>
            <a:ext cx="3891395"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5" name="Symbol zastępczy tekstu 14"/>
          <p:cNvSpPr>
            <a:spLocks noGrp="1"/>
          </p:cNvSpPr>
          <p:nvPr>
            <p:ph type="body" sz="quarter" idx="12" hasCustomPrompt="1"/>
          </p:nvPr>
        </p:nvSpPr>
        <p:spPr>
          <a:xfrm>
            <a:off x="5248477" y="1136280"/>
            <a:ext cx="2909079" cy="2693116"/>
          </a:xfrm>
        </p:spPr>
        <p:txBody>
          <a:bodyPr anchor="ctr">
            <a:normAutofit/>
          </a:bodyPr>
          <a:lstStyle>
            <a:lvl1pPr algn="ctr">
              <a:defRPr sz="4400"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pl-PL" dirty="0"/>
              <a:t>KLIKNIJ, ABY DODAĆ TREŚĆ</a:t>
            </a:r>
          </a:p>
        </p:txBody>
      </p:sp>
    </p:spTree>
    <p:extLst>
      <p:ext uri="{BB962C8B-B14F-4D97-AF65-F5344CB8AC3E}">
        <p14:creationId xmlns:p14="http://schemas.microsoft.com/office/powerpoint/2010/main" val="764688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KOŁO-3">
    <p:spTree>
      <p:nvGrpSpPr>
        <p:cNvPr id="1" name=""/>
        <p:cNvGrpSpPr/>
        <p:nvPr/>
      </p:nvGrpSpPr>
      <p:grpSpPr>
        <a:xfrm>
          <a:off x="0" y="0"/>
          <a:ext cx="0" cy="0"/>
          <a:chOff x="0" y="0"/>
          <a:chExt cx="0" cy="0"/>
        </a:xfrm>
      </p:grpSpPr>
      <p:sp>
        <p:nvSpPr>
          <p:cNvPr id="7" name="Rectangle 6"/>
          <p:cNvSpPr/>
          <p:nvPr/>
        </p:nvSpPr>
        <p:spPr>
          <a:xfrm>
            <a:off x="322612" y="359298"/>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03811" y="748145"/>
            <a:ext cx="1839884" cy="1878677"/>
          </a:xfrm>
        </p:spPr>
        <p:txBody>
          <a:bodyPr anchor="ctr">
            <a:noAutofit/>
          </a:bodyPr>
          <a:lstStyle>
            <a:lvl1pPr algn="ctr">
              <a:defRPr sz="3600" b="0" spc="200" baseline="0">
                <a:solidFill>
                  <a:schemeClr val="bg1"/>
                </a:solidFill>
              </a:defRPr>
            </a:lvl1pPr>
          </a:lstStyle>
          <a:p>
            <a:r>
              <a:rPr lang="pl-PL" dirty="0"/>
              <a:t>Kliknij, aby edytować styl</a:t>
            </a:r>
            <a:endParaRPr lang="en-US" dirty="0"/>
          </a:p>
        </p:txBody>
      </p:sp>
      <p:sp>
        <p:nvSpPr>
          <p:cNvPr id="3" name="Text Placeholder 2"/>
          <p:cNvSpPr>
            <a:spLocks noGrp="1"/>
          </p:cNvSpPr>
          <p:nvPr>
            <p:ph type="body" idx="1"/>
          </p:nvPr>
        </p:nvSpPr>
        <p:spPr>
          <a:xfrm>
            <a:off x="322613" y="3377250"/>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5" name="Rectangle 6"/>
          <p:cNvSpPr/>
          <p:nvPr userDrawn="1"/>
        </p:nvSpPr>
        <p:spPr>
          <a:xfrm>
            <a:off x="3227494" y="372930"/>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 Placeholder 2"/>
          <p:cNvSpPr>
            <a:spLocks noGrp="1"/>
          </p:cNvSpPr>
          <p:nvPr>
            <p:ph type="body" idx="10"/>
          </p:nvPr>
        </p:nvSpPr>
        <p:spPr>
          <a:xfrm>
            <a:off x="3227495" y="3377249"/>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0" name="Rectangle 6"/>
          <p:cNvSpPr/>
          <p:nvPr userDrawn="1"/>
        </p:nvSpPr>
        <p:spPr>
          <a:xfrm>
            <a:off x="6132376" y="359298"/>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 Placeholder 2"/>
          <p:cNvSpPr>
            <a:spLocks noGrp="1"/>
          </p:cNvSpPr>
          <p:nvPr>
            <p:ph type="body" idx="11"/>
          </p:nvPr>
        </p:nvSpPr>
        <p:spPr>
          <a:xfrm>
            <a:off x="6132376" y="3377248"/>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4" name="Symbol zastępczy tekstu 5"/>
          <p:cNvSpPr>
            <a:spLocks noGrp="1"/>
          </p:cNvSpPr>
          <p:nvPr>
            <p:ph type="body" sz="quarter" idx="13" hasCustomPrompt="1"/>
          </p:nvPr>
        </p:nvSpPr>
        <p:spPr>
          <a:xfrm>
            <a:off x="3568933" y="748145"/>
            <a:ext cx="1926801" cy="1878677"/>
          </a:xfrm>
        </p:spPr>
        <p:txBody>
          <a:bodyPr anchor="ctr">
            <a:noAutofit/>
          </a:bodyPr>
          <a:lstStyle>
            <a:lvl1pPr marL="0" indent="0" algn="ctr">
              <a:buNone/>
              <a:defRPr sz="3600">
                <a:solidFill>
                  <a:schemeClr val="bg1"/>
                </a:solidFill>
                <a:latin typeface="+mj-lt"/>
              </a:defRPr>
            </a:lvl1pPr>
          </a:lstStyle>
          <a:p>
            <a:pPr lvl="0"/>
            <a:r>
              <a:rPr lang="pl-PL" dirty="0"/>
              <a:t>KLIKNIJ, ABY DODAĆ TEKST</a:t>
            </a:r>
          </a:p>
        </p:txBody>
      </p:sp>
      <p:sp>
        <p:nvSpPr>
          <p:cNvPr id="15" name="Symbol zastępczy tekstu 5"/>
          <p:cNvSpPr>
            <a:spLocks noGrp="1"/>
          </p:cNvSpPr>
          <p:nvPr>
            <p:ph type="body" sz="quarter" idx="14" hasCustomPrompt="1"/>
          </p:nvPr>
        </p:nvSpPr>
        <p:spPr>
          <a:xfrm>
            <a:off x="6478748" y="748145"/>
            <a:ext cx="1926801" cy="1878677"/>
          </a:xfrm>
        </p:spPr>
        <p:txBody>
          <a:bodyPr anchor="ctr">
            <a:noAutofit/>
          </a:bodyPr>
          <a:lstStyle>
            <a:lvl1pPr marL="0" indent="0" algn="ctr">
              <a:buNone/>
              <a:defRPr sz="3600">
                <a:solidFill>
                  <a:schemeClr val="bg1"/>
                </a:solidFill>
                <a:latin typeface="+mj-lt"/>
              </a:defRPr>
            </a:lvl1pPr>
          </a:lstStyle>
          <a:p>
            <a:pPr lvl="0"/>
            <a:r>
              <a:rPr lang="pl-PL" dirty="0"/>
              <a:t>KLIKNIJ, ABY DODAĆ TEKST</a:t>
            </a:r>
          </a:p>
        </p:txBody>
      </p:sp>
    </p:spTree>
    <p:extLst>
      <p:ext uri="{BB962C8B-B14F-4D97-AF65-F5344CB8AC3E}">
        <p14:creationId xmlns:p14="http://schemas.microsoft.com/office/powerpoint/2010/main" val="1207532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KOŁO-3">
    <p:spTree>
      <p:nvGrpSpPr>
        <p:cNvPr id="1" name=""/>
        <p:cNvGrpSpPr/>
        <p:nvPr/>
      </p:nvGrpSpPr>
      <p:grpSpPr>
        <a:xfrm>
          <a:off x="0" y="0"/>
          <a:ext cx="0" cy="0"/>
          <a:chOff x="0" y="0"/>
          <a:chExt cx="0" cy="0"/>
        </a:xfrm>
      </p:grpSpPr>
      <p:sp>
        <p:nvSpPr>
          <p:cNvPr id="7" name="Rectangle 6"/>
          <p:cNvSpPr/>
          <p:nvPr/>
        </p:nvSpPr>
        <p:spPr>
          <a:xfrm>
            <a:off x="2389710" y="1257073"/>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2722522" y="1575089"/>
            <a:ext cx="1499739" cy="1531360"/>
          </a:xfrm>
        </p:spPr>
        <p:txBody>
          <a:bodyPr anchor="ctr">
            <a:noAutofit/>
          </a:bodyPr>
          <a:lstStyle>
            <a:lvl1pPr algn="ctr">
              <a:defRPr sz="3200" b="0" spc="200" baseline="0">
                <a:solidFill>
                  <a:schemeClr val="bg1"/>
                </a:solidFill>
              </a:defRPr>
            </a:lvl1pPr>
          </a:lstStyle>
          <a:p>
            <a:r>
              <a:rPr lang="pl-PL" dirty="0" err="1"/>
              <a:t>Kliknij,aby</a:t>
            </a:r>
            <a:r>
              <a:rPr lang="pl-PL" dirty="0"/>
              <a:t> dodać tekst</a:t>
            </a:r>
            <a:endParaRPr lang="en-US" dirty="0"/>
          </a:p>
        </p:txBody>
      </p:sp>
      <p:sp>
        <p:nvSpPr>
          <p:cNvPr id="3" name="Text Placeholder 2"/>
          <p:cNvSpPr>
            <a:spLocks noGrp="1"/>
          </p:cNvSpPr>
          <p:nvPr>
            <p:ph type="body" idx="1"/>
          </p:nvPr>
        </p:nvSpPr>
        <p:spPr>
          <a:xfrm>
            <a:off x="314535" y="1562794"/>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0" name="Rectangle 6"/>
          <p:cNvSpPr/>
          <p:nvPr userDrawn="1"/>
        </p:nvSpPr>
        <p:spPr>
          <a:xfrm>
            <a:off x="4845211" y="1257073"/>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6"/>
          <p:cNvSpPr/>
          <p:nvPr userDrawn="1"/>
        </p:nvSpPr>
        <p:spPr>
          <a:xfrm>
            <a:off x="2389710" y="3719481"/>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Text Placeholder 2"/>
          <p:cNvSpPr>
            <a:spLocks noGrp="1"/>
          </p:cNvSpPr>
          <p:nvPr userDrawn="1">
            <p:ph type="body" idx="10"/>
          </p:nvPr>
        </p:nvSpPr>
        <p:spPr>
          <a:xfrm>
            <a:off x="314535" y="4025202"/>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5" name="Rectangle 6"/>
          <p:cNvSpPr/>
          <p:nvPr userDrawn="1"/>
        </p:nvSpPr>
        <p:spPr>
          <a:xfrm>
            <a:off x="4845211" y="3719481"/>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Text Placeholder 2"/>
          <p:cNvSpPr>
            <a:spLocks noGrp="1"/>
          </p:cNvSpPr>
          <p:nvPr userDrawn="1">
            <p:ph type="body" idx="11"/>
          </p:nvPr>
        </p:nvSpPr>
        <p:spPr>
          <a:xfrm>
            <a:off x="7005065" y="1562793"/>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8" name="Text Placeholder 2"/>
          <p:cNvSpPr>
            <a:spLocks noGrp="1"/>
          </p:cNvSpPr>
          <p:nvPr userDrawn="1">
            <p:ph type="body" idx="12"/>
          </p:nvPr>
        </p:nvSpPr>
        <p:spPr>
          <a:xfrm>
            <a:off x="7005065" y="4025201"/>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6" name="Symbol zastępczy tekstu 5"/>
          <p:cNvSpPr>
            <a:spLocks noGrp="1"/>
          </p:cNvSpPr>
          <p:nvPr>
            <p:ph type="body" sz="quarter" idx="13" hasCustomPrompt="1"/>
          </p:nvPr>
        </p:nvSpPr>
        <p:spPr>
          <a:xfrm>
            <a:off x="5099050" y="1628775"/>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
        <p:nvSpPr>
          <p:cNvPr id="19" name="Symbol zastępczy tekstu 5"/>
          <p:cNvSpPr>
            <a:spLocks noGrp="1"/>
          </p:cNvSpPr>
          <p:nvPr>
            <p:ph type="body" sz="quarter" idx="14" hasCustomPrompt="1"/>
          </p:nvPr>
        </p:nvSpPr>
        <p:spPr>
          <a:xfrm>
            <a:off x="2642953" y="4078887"/>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
        <p:nvSpPr>
          <p:cNvPr id="20" name="Symbol zastępczy tekstu 5"/>
          <p:cNvSpPr>
            <a:spLocks noGrp="1"/>
          </p:cNvSpPr>
          <p:nvPr>
            <p:ph type="body" sz="quarter" idx="15" hasCustomPrompt="1"/>
          </p:nvPr>
        </p:nvSpPr>
        <p:spPr>
          <a:xfrm>
            <a:off x="5098454" y="4078887"/>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Tree>
    <p:extLst>
      <p:ext uri="{BB962C8B-B14F-4D97-AF65-F5344CB8AC3E}">
        <p14:creationId xmlns:p14="http://schemas.microsoft.com/office/powerpoint/2010/main" val="3363412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04_TREŚĆ+ZDJĘCIE W TLE">
    <p:spTree>
      <p:nvGrpSpPr>
        <p:cNvPr id="1" name=""/>
        <p:cNvGrpSpPr/>
        <p:nvPr/>
      </p:nvGrpSpPr>
      <p:grpSpPr>
        <a:xfrm>
          <a:off x="0" y="0"/>
          <a:ext cx="0" cy="0"/>
          <a:chOff x="0" y="0"/>
          <a:chExt cx="0" cy="0"/>
        </a:xfrm>
      </p:grpSpPr>
      <p:sp>
        <p:nvSpPr>
          <p:cNvPr id="10" name="Picture Placeholder 2"/>
          <p:cNvSpPr>
            <a:spLocks noGrp="1" noChangeAspect="1"/>
          </p:cNvSpPr>
          <p:nvPr>
            <p:ph type="pic" idx="10"/>
          </p:nvPr>
        </p:nvSpPr>
        <p:spPr>
          <a:xfrm>
            <a:off x="0" y="0"/>
            <a:ext cx="9144000" cy="6858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3" name="Title 1"/>
          <p:cNvSpPr>
            <a:spLocks noGrp="1"/>
          </p:cNvSpPr>
          <p:nvPr>
            <p:ph type="ctrTitle" hasCustomPrompt="1"/>
          </p:nvPr>
        </p:nvSpPr>
        <p:spPr>
          <a:xfrm>
            <a:off x="2129400" y="987123"/>
            <a:ext cx="4885200" cy="4883755"/>
          </a:xfrm>
          <a:prstGeom prst="ellipse">
            <a:avLst/>
          </a:prstGeom>
          <a:solidFill>
            <a:schemeClr val="bg1"/>
          </a:solidFill>
        </p:spPr>
        <p:txBody>
          <a:bodyPr anchor="b">
            <a:normAutofit/>
          </a:bodyPr>
          <a:lstStyle>
            <a:lvl1pPr algn="ctr">
              <a:defRPr sz="4400" spc="200" baseline="0"/>
            </a:lvl1pPr>
          </a:lstStyle>
          <a:p>
            <a:r>
              <a:rPr lang="pl-PL" dirty="0"/>
              <a:t>TUTAJ WPISZ tekst</a:t>
            </a:r>
            <a:endParaRPr lang="en-US" dirty="0"/>
          </a:p>
        </p:txBody>
      </p:sp>
      <p:sp>
        <p:nvSpPr>
          <p:cNvPr id="4" name="Title 1"/>
          <p:cNvSpPr txBox="1">
            <a:spLocks/>
          </p:cNvSpPr>
          <p:nvPr userDrawn="1"/>
        </p:nvSpPr>
        <p:spPr>
          <a:xfrm>
            <a:off x="2044931" y="1428376"/>
            <a:ext cx="5098474" cy="2271590"/>
          </a:xfrm>
          <a:prstGeom prst="rect">
            <a:avLst/>
          </a:prstGeom>
        </p:spPr>
        <p:txBody>
          <a:bodyPr vert="horz" lIns="91440" tIns="45720" rIns="91440" bIns="45720" rtlCol="0" anchor="ctr">
            <a:normAutofit/>
          </a:bodyPr>
          <a:lstStyle>
            <a:lvl1pPr algn="ctr" defTabSz="914377" rtl="0" eaLnBrk="1" latinLnBrk="0" hangingPunct="1">
              <a:lnSpc>
                <a:spcPct val="80000"/>
              </a:lnSpc>
              <a:spcBef>
                <a:spcPct val="0"/>
              </a:spcBef>
              <a:buNone/>
              <a:defRPr sz="4400" kern="1200" cap="all" spc="200" baseline="0">
                <a:solidFill>
                  <a:schemeClr val="tx1">
                    <a:lumMod val="90000"/>
                    <a:lumOff val="10000"/>
                  </a:schemeClr>
                </a:solidFill>
                <a:latin typeface="+mj-lt"/>
                <a:ea typeface="+mj-ea"/>
                <a:cs typeface="+mj-cs"/>
              </a:defRPr>
            </a:lvl1pPr>
          </a:lstStyle>
          <a:p>
            <a:r>
              <a:rPr lang="pl-PL" dirty="0"/>
              <a:t>TUTAJ WPISZ pytanie</a:t>
            </a:r>
            <a:endParaRPr lang="en-US" dirty="0"/>
          </a:p>
        </p:txBody>
      </p:sp>
    </p:spTree>
    <p:extLst>
      <p:ext uri="{BB962C8B-B14F-4D97-AF65-F5344CB8AC3E}">
        <p14:creationId xmlns:p14="http://schemas.microsoft.com/office/powerpoint/2010/main" val="2291785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SPIS TREŚCI 1 2 3 ">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644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02_SLAJD_ŚRÓDTYTUŁ">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Część 1</a:t>
            </a:r>
            <a:br>
              <a:rPr lang="pl-PL" dirty="0"/>
            </a:br>
            <a:r>
              <a:rPr lang="pl-PL" dirty="0"/>
              <a:t>i jej tytuł</a:t>
            </a:r>
            <a:endParaRPr lang="en-US" dirty="0"/>
          </a:p>
        </p:txBody>
      </p:sp>
    </p:spTree>
    <p:extLst>
      <p:ext uri="{BB962C8B-B14F-4D97-AF65-F5344CB8AC3E}">
        <p14:creationId xmlns:p14="http://schemas.microsoft.com/office/powerpoint/2010/main" val="19704256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05_SLAJD ZE ZDJĘCIEM W 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cxnSp>
        <p:nvCxnSpPr>
          <p:cNvPr id="9" name="Łącznik prosty 8"/>
          <p:cNvCxnSpPr/>
          <p:nvPr userDrawn="1"/>
        </p:nvCxnSpPr>
        <p:spPr>
          <a:xfrm>
            <a:off x="266132" y="5564874"/>
            <a:ext cx="8836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p:cNvSpPr>
            <a:spLocks noGrp="1" noChangeAspect="1"/>
          </p:cNvSpPr>
          <p:nvPr>
            <p:ph type="pic" idx="1"/>
          </p:nvPr>
        </p:nvSpPr>
        <p:spPr>
          <a:xfrm>
            <a:off x="343593" y="315883"/>
            <a:ext cx="8445731" cy="6240088"/>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0" name="Content Placeholder 2"/>
          <p:cNvSpPr>
            <a:spLocks noGrp="1"/>
          </p:cNvSpPr>
          <p:nvPr>
            <p:ph idx="10" hasCustomPrompt="1"/>
          </p:nvPr>
        </p:nvSpPr>
        <p:spPr>
          <a:xfrm>
            <a:off x="266132" y="3097876"/>
            <a:ext cx="4907653" cy="676102"/>
          </a:xfrm>
          <a:solidFill>
            <a:schemeClr val="bg1"/>
          </a:solidFill>
        </p:spPr>
        <p:txBody>
          <a:bodyPr>
            <a:noAutofit/>
          </a:bodyPr>
          <a:lstStyle>
            <a:lvl1pPr>
              <a:defRPr lang="pl-PL" sz="4400" kern="1200" cap="all" spc="100" baseline="0" dirty="0" smtClean="0">
                <a:solidFill>
                  <a:schemeClr val="tx1">
                    <a:lumMod val="90000"/>
                    <a:lumOff val="10000"/>
                  </a:schemeClr>
                </a:solidFill>
                <a:latin typeface="+mj-lt"/>
                <a:ea typeface="+mj-ea"/>
                <a:cs typeface="+mj-cs"/>
              </a:defRPr>
            </a:lvl1pPr>
          </a:lstStyle>
          <a:p>
            <a:pPr lvl="0"/>
            <a:r>
              <a:rPr lang="pl-PL" dirty="0"/>
              <a:t>NAPIS ZE ZDJĘCIEM W TLE</a:t>
            </a:r>
          </a:p>
        </p:txBody>
      </p:sp>
    </p:spTree>
    <p:extLst>
      <p:ext uri="{BB962C8B-B14F-4D97-AF65-F5344CB8AC3E}">
        <p14:creationId xmlns:p14="http://schemas.microsoft.com/office/powerpoint/2010/main" val="42722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07_ZDJĘCIE + TREŚĆ OBOK">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cxnSp>
        <p:nvCxnSpPr>
          <p:cNvPr id="9" name="Łącznik prosty 8"/>
          <p:cNvCxnSpPr/>
          <p:nvPr userDrawn="1"/>
        </p:nvCxnSpPr>
        <p:spPr>
          <a:xfrm>
            <a:off x="266132" y="5564874"/>
            <a:ext cx="8836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p:cNvSpPr>
            <a:spLocks noGrp="1" noChangeAspect="1"/>
          </p:cNvSpPr>
          <p:nvPr>
            <p:ph type="pic" idx="1"/>
          </p:nvPr>
        </p:nvSpPr>
        <p:spPr>
          <a:xfrm>
            <a:off x="343593" y="315883"/>
            <a:ext cx="4228407" cy="6240088"/>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0" name="Content Placeholder 2"/>
          <p:cNvSpPr>
            <a:spLocks noGrp="1"/>
          </p:cNvSpPr>
          <p:nvPr>
            <p:ph idx="10" hasCustomPrompt="1"/>
          </p:nvPr>
        </p:nvSpPr>
        <p:spPr>
          <a:xfrm>
            <a:off x="4748474" y="1779617"/>
            <a:ext cx="3421103" cy="3298767"/>
          </a:xfrm>
          <a:solidFill>
            <a:schemeClr val="bg1"/>
          </a:solidFill>
        </p:spPr>
        <p:txBody>
          <a:bodyPr anchor="ctr">
            <a:noAutofit/>
          </a:bodyPr>
          <a:lstStyle>
            <a:lvl1pPr>
              <a:defRPr lang="pl-PL" sz="4400" kern="1200" cap="all" spc="100" baseline="0" dirty="0" smtClean="0">
                <a:solidFill>
                  <a:schemeClr val="tx1">
                    <a:lumMod val="90000"/>
                    <a:lumOff val="10000"/>
                  </a:schemeClr>
                </a:solidFill>
                <a:latin typeface="+mj-lt"/>
                <a:ea typeface="+mj-ea"/>
                <a:cs typeface="+mj-cs"/>
              </a:defRPr>
            </a:lvl1pPr>
          </a:lstStyle>
          <a:p>
            <a:pPr lvl="0"/>
            <a:r>
              <a:rPr lang="pl-PL" dirty="0" err="1"/>
              <a:t>your</a:t>
            </a:r>
            <a:r>
              <a:rPr lang="pl-PL" dirty="0"/>
              <a:t> </a:t>
            </a:r>
            <a:r>
              <a:rPr lang="pl-PL" dirty="0" err="1"/>
              <a:t>important</a:t>
            </a:r>
            <a:r>
              <a:rPr lang="pl-PL" dirty="0"/>
              <a:t> </a:t>
            </a:r>
            <a:r>
              <a:rPr lang="pl-PL" dirty="0" err="1"/>
              <a:t>message</a:t>
            </a:r>
            <a:r>
              <a:rPr lang="pl-PL" dirty="0"/>
              <a:t> </a:t>
            </a:r>
            <a:r>
              <a:rPr lang="pl-PL" dirty="0" err="1"/>
              <a:t>here</a:t>
            </a:r>
            <a:endParaRPr lang="pl-PL" dirty="0"/>
          </a:p>
        </p:txBody>
      </p:sp>
    </p:spTree>
    <p:extLst>
      <p:ext uri="{BB962C8B-B14F-4D97-AF65-F5344CB8AC3E}">
        <p14:creationId xmlns:p14="http://schemas.microsoft.com/office/powerpoint/2010/main" val="2172276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Obraz z podpise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2899" y="4960138"/>
            <a:ext cx="8391667" cy="1463040"/>
          </a:xfrm>
        </p:spPr>
        <p:txBody>
          <a:bodyPr anchor="ctr">
            <a:normAutofit/>
          </a:bodyPr>
          <a:lstStyle>
            <a:lvl1pPr algn="l">
              <a:defRPr sz="4400" spc="200" baseline="0"/>
            </a:lvl1pPr>
          </a:lstStyle>
          <a:p>
            <a:r>
              <a:rPr lang="pl-PL" dirty="0"/>
              <a:t>DODAJ DUŻE HASŁO TOWARZYSZĄCE ZDJĘCIU</a:t>
            </a:r>
            <a:endParaRPr lang="en-US" dirty="0"/>
          </a:p>
        </p:txBody>
      </p:sp>
      <p:sp>
        <p:nvSpPr>
          <p:cNvPr id="3" name="Picture Placeholder 2"/>
          <p:cNvSpPr>
            <a:spLocks noGrp="1" noChangeAspect="1"/>
          </p:cNvSpPr>
          <p:nvPr>
            <p:ph type="pic" idx="1"/>
          </p:nvPr>
        </p:nvSpPr>
        <p:spPr>
          <a:xfrm>
            <a:off x="0" y="-1"/>
            <a:ext cx="9141714" cy="4572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862827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Obraz z podpise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1714" cy="4572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4" name="Text Placeholder 3"/>
          <p:cNvSpPr>
            <a:spLocks noGrp="1"/>
          </p:cNvSpPr>
          <p:nvPr>
            <p:ph type="body" sz="half" idx="2" hasCustomPrompt="1"/>
          </p:nvPr>
        </p:nvSpPr>
        <p:spPr>
          <a:xfrm>
            <a:off x="361666" y="4960138"/>
            <a:ext cx="8496584" cy="1463040"/>
          </a:xfrm>
        </p:spPr>
        <p:txBody>
          <a:bodyPr lIns="91440" rIns="91440" anchor="ctr">
            <a:normAutofit/>
          </a:bodyPr>
          <a:lstStyle>
            <a:lvl1pPr marL="0" indent="0">
              <a:lnSpc>
                <a:spcPct val="100000"/>
              </a:lnSpc>
              <a:spcBef>
                <a:spcPts val="0"/>
              </a:spcBef>
              <a:buNone/>
              <a:defRPr sz="2000">
                <a:solidFill>
                  <a:schemeClr val="tx1">
                    <a:lumMod val="90000"/>
                    <a:lumOff val="10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dirty="0"/>
              <a:t>Dodaj opis do zdjęcia</a:t>
            </a:r>
          </a:p>
        </p:txBody>
      </p:sp>
    </p:spTree>
    <p:extLst>
      <p:ext uri="{BB962C8B-B14F-4D97-AF65-F5344CB8AC3E}">
        <p14:creationId xmlns:p14="http://schemas.microsoft.com/office/powerpoint/2010/main" val="3694735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Obraz z podpise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392538" y="356467"/>
            <a:ext cx="6339385" cy="6191961"/>
          </a:xfrm>
          <a:prstGeom prst="ellipse">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3144665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5" name="Picture Placeholder 2"/>
          <p:cNvSpPr>
            <a:spLocks noGrp="1" noChangeAspect="1"/>
          </p:cNvSpPr>
          <p:nvPr>
            <p:ph type="pic" idx="10"/>
          </p:nvPr>
        </p:nvSpPr>
        <p:spPr>
          <a:xfrm>
            <a:off x="3726641" y="460484"/>
            <a:ext cx="4975365" cy="4859661"/>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8" y="3660883"/>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493290" y="5665401"/>
            <a:ext cx="5442066" cy="1192599"/>
          </a:xfrm>
        </p:spPr>
        <p:txBody>
          <a:bodyPr/>
          <a:lstStyle/>
          <a:p>
            <a:r>
              <a:rPr lang="pl-PL"/>
              <a:t>Kliknij, aby edytować styl</a:t>
            </a:r>
            <a:endParaRPr lang="en-US" dirty="0"/>
          </a:p>
        </p:txBody>
      </p:sp>
    </p:spTree>
    <p:extLst>
      <p:ext uri="{BB962C8B-B14F-4D97-AF65-F5344CB8AC3E}">
        <p14:creationId xmlns:p14="http://schemas.microsoft.com/office/powerpoint/2010/main" val="4244448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5" name="Picture Placeholder 2"/>
          <p:cNvSpPr>
            <a:spLocks noGrp="1" noChangeAspect="1"/>
          </p:cNvSpPr>
          <p:nvPr>
            <p:ph type="pic" idx="10"/>
          </p:nvPr>
        </p:nvSpPr>
        <p:spPr>
          <a:xfrm>
            <a:off x="3726641" y="460485"/>
            <a:ext cx="489642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8" y="3660883"/>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637378" y="3668088"/>
            <a:ext cx="4531262" cy="2740093"/>
          </a:xfrm>
        </p:spPr>
        <p:txBody>
          <a:bodyPr anchor="t"/>
          <a:lstStyle/>
          <a:p>
            <a:r>
              <a:rPr lang="pl-PL"/>
              <a:t>Kliknij, aby edytować styl</a:t>
            </a:r>
            <a:endParaRPr lang="en-US" dirty="0"/>
          </a:p>
        </p:txBody>
      </p:sp>
    </p:spTree>
    <p:extLst>
      <p:ext uri="{BB962C8B-B14F-4D97-AF65-F5344CB8AC3E}">
        <p14:creationId xmlns:p14="http://schemas.microsoft.com/office/powerpoint/2010/main" val="4019810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8166102" cy="247224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9" y="3998934"/>
            <a:ext cx="8166103" cy="247224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45537" y="3202576"/>
            <a:ext cx="8332949" cy="737658"/>
          </a:xfrm>
        </p:spPr>
        <p:txBody>
          <a:bodyPr anchor="t"/>
          <a:lstStyle/>
          <a:p>
            <a:r>
              <a:rPr lang="pl-PL"/>
              <a:t>Kliknij, aby edytować styl</a:t>
            </a:r>
            <a:endParaRPr lang="en-US" dirty="0"/>
          </a:p>
        </p:txBody>
      </p:sp>
    </p:spTree>
    <p:extLst>
      <p:ext uri="{BB962C8B-B14F-4D97-AF65-F5344CB8AC3E}">
        <p14:creationId xmlns:p14="http://schemas.microsoft.com/office/powerpoint/2010/main" val="2004930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4_KOLAŻ ZDJĘĆ">
    <p:spTree>
      <p:nvGrpSpPr>
        <p:cNvPr id="1" name=""/>
        <p:cNvGrpSpPr/>
        <p:nvPr/>
      </p:nvGrpSpPr>
      <p:grpSpPr>
        <a:xfrm>
          <a:off x="0" y="0"/>
          <a:ext cx="0" cy="0"/>
          <a:chOff x="0" y="0"/>
          <a:chExt cx="0" cy="0"/>
        </a:xfrm>
      </p:grpSpPr>
      <p:sp>
        <p:nvSpPr>
          <p:cNvPr id="6" name="Picture Placeholder 2"/>
          <p:cNvSpPr>
            <a:spLocks noGrp="1" noChangeAspect="1"/>
          </p:cNvSpPr>
          <p:nvPr>
            <p:ph type="pic" idx="11"/>
          </p:nvPr>
        </p:nvSpPr>
        <p:spPr>
          <a:xfrm>
            <a:off x="4799214" y="460484"/>
            <a:ext cx="3829397" cy="601069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3" name="Picture Placeholder 2"/>
          <p:cNvSpPr>
            <a:spLocks noGrp="1" noChangeAspect="1"/>
          </p:cNvSpPr>
          <p:nvPr>
            <p:ph type="pic" idx="1"/>
          </p:nvPr>
        </p:nvSpPr>
        <p:spPr>
          <a:xfrm>
            <a:off x="462509" y="460484"/>
            <a:ext cx="3865651" cy="601069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4347728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C6742FC1-BEE7-4CFA-BAF2-3F1E5FD50ACE}" type="datetimeFigureOut">
              <a:rPr lang="pl-PL" smtClean="0"/>
              <a:pPr/>
              <a:t>17.12.2018</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D084D5F8-222F-4049-83F9-E5E61697F3DD}" type="slidenum">
              <a:rPr lang="pl-PL" smtClean="0"/>
              <a:pPr/>
              <a:t>‹#›</a:t>
            </a:fld>
            <a:endParaRPr lang="pl-PL"/>
          </a:p>
        </p:txBody>
      </p:sp>
    </p:spTree>
    <p:extLst>
      <p:ext uri="{BB962C8B-B14F-4D97-AF65-F5344CB8AC3E}">
        <p14:creationId xmlns:p14="http://schemas.microsoft.com/office/powerpoint/2010/main" val="513843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SLAJD_ŚRÓDTYTUŁ">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ctr">
            <a:noAutofit/>
          </a:bodyPr>
          <a:lstStyle>
            <a:lvl1pPr algn="ctr">
              <a:defRPr sz="13800" cap="none" spc="200" baseline="0">
                <a:solidFill>
                  <a:schemeClr val="bg1"/>
                </a:solidFill>
                <a:latin typeface="Cheddar Jack" panose="02000000000000000000" pitchFamily="2" charset="0"/>
              </a:defRPr>
            </a:lvl1pPr>
          </a:lstStyle>
          <a:p>
            <a:r>
              <a:rPr lang="pl-PL" dirty="0" err="1"/>
              <a:t>Wazne</a:t>
            </a:r>
            <a:r>
              <a:rPr lang="pl-PL" dirty="0"/>
              <a:t>!</a:t>
            </a:r>
            <a:endParaRPr lang="en-US" dirty="0"/>
          </a:p>
        </p:txBody>
      </p:sp>
    </p:spTree>
    <p:extLst>
      <p:ext uri="{BB962C8B-B14F-4D97-AF65-F5344CB8AC3E}">
        <p14:creationId xmlns:p14="http://schemas.microsoft.com/office/powerpoint/2010/main" val="2187044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hasCustomPrompt="1"/>
          </p:nvPr>
        </p:nvSpPr>
        <p:spPr/>
        <p:txBody>
          <a:bodyPr/>
          <a:lstStyle>
            <a:lvl1pPr marL="91440" indent="-91440">
              <a:buClr>
                <a:srgbClr val="FF6600"/>
              </a:buClr>
              <a:buFont typeface="Arial" panose="020B0604020202020204" pitchFamily="34" charset="0"/>
              <a:buChar char="•"/>
              <a:defRPr/>
            </a:lvl1pPr>
            <a:lvl2pPr marL="265176" indent="-137157">
              <a:buClr>
                <a:srgbClr val="FF6600"/>
              </a:buClr>
              <a:buFont typeface="Arial" panose="020B0604020202020204" pitchFamily="34" charset="0"/>
              <a:buChar char="•"/>
              <a:defRPr/>
            </a:lvl2pPr>
            <a:lvl3pPr marL="448056" indent="-137157">
              <a:buClr>
                <a:srgbClr val="FF6600"/>
              </a:buClr>
              <a:buFont typeface="Arial" panose="020B0604020202020204" pitchFamily="34" charset="0"/>
              <a:buChar char="•"/>
              <a:defRPr/>
            </a:lvl3pPr>
            <a:lvl4pPr marL="594360" indent="-137157">
              <a:buClr>
                <a:srgbClr val="FF6600"/>
              </a:buClr>
              <a:buFont typeface="Arial" panose="020B0604020202020204" pitchFamily="34" charset="0"/>
              <a:buChar char="•"/>
              <a:defRPr/>
            </a:lvl4pPr>
            <a:lvl5pPr marL="777240" indent="-137157">
              <a:buClr>
                <a:srgbClr val="FF6600"/>
              </a:buClr>
              <a:buFont typeface="Arial" panose="020B0604020202020204" pitchFamily="34" charset="0"/>
              <a:buChar char="•"/>
              <a:defRPr/>
            </a:lvl5pPr>
          </a:lstStyle>
          <a:p>
            <a:pPr lvl="0"/>
            <a:r>
              <a:rPr lang="pl-PL" dirty="0"/>
              <a:t> 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C6742FC1-BEE7-4CFA-BAF2-3F1E5FD50ACE}" type="datetimeFigureOut">
              <a:rPr lang="pl-PL" smtClean="0"/>
              <a:pPr/>
              <a:t>17.12.2018</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D084D5F8-222F-4049-83F9-E5E61697F3DD}" type="slidenum">
              <a:rPr lang="pl-PL" smtClean="0"/>
              <a:pPr/>
              <a:t>‹#›</a:t>
            </a:fld>
            <a:endParaRPr lang="pl-PL"/>
          </a:p>
        </p:txBody>
      </p:sp>
    </p:spTree>
    <p:extLst>
      <p:ext uri="{BB962C8B-B14F-4D97-AF65-F5344CB8AC3E}">
        <p14:creationId xmlns:p14="http://schemas.microsoft.com/office/powerpoint/2010/main" val="924931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03_WYRÓŻNIONA TREŚĆ">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spTree>
    <p:extLst>
      <p:ext uri="{BB962C8B-B14F-4D97-AF65-F5344CB8AC3E}">
        <p14:creationId xmlns:p14="http://schemas.microsoft.com/office/powerpoint/2010/main" val="149238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2_PROWADZĄC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14" name="Content Placeholder 2"/>
          <p:cNvSpPr>
            <a:spLocks noGrp="1"/>
          </p:cNvSpPr>
          <p:nvPr>
            <p:ph idx="1" hasCustomPrompt="1"/>
          </p:nvPr>
        </p:nvSpPr>
        <p:spPr>
          <a:xfrm>
            <a:off x="768096" y="3011978"/>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
        <p:nvSpPr>
          <p:cNvPr id="15" name="Content Placeholder 2"/>
          <p:cNvSpPr>
            <a:spLocks noGrp="1"/>
          </p:cNvSpPr>
          <p:nvPr>
            <p:ph idx="10" hasCustomPrompt="1"/>
          </p:nvPr>
        </p:nvSpPr>
        <p:spPr>
          <a:xfrm>
            <a:off x="768096" y="3747932"/>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
        <p:nvSpPr>
          <p:cNvPr id="16" name="Content Placeholder 2"/>
          <p:cNvSpPr>
            <a:spLocks noGrp="1"/>
          </p:cNvSpPr>
          <p:nvPr>
            <p:ph idx="11" hasCustomPrompt="1"/>
          </p:nvPr>
        </p:nvSpPr>
        <p:spPr>
          <a:xfrm>
            <a:off x="768096" y="4454514"/>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Tree>
    <p:extLst>
      <p:ext uri="{BB962C8B-B14F-4D97-AF65-F5344CB8AC3E}">
        <p14:creationId xmlns:p14="http://schemas.microsoft.com/office/powerpoint/2010/main" val="42909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WADZĄCY_BI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3" name="Content Placeholder 2"/>
          <p:cNvSpPr>
            <a:spLocks noGrp="1"/>
          </p:cNvSpPr>
          <p:nvPr>
            <p:ph idx="1" hasCustomPrompt="1"/>
          </p:nvPr>
        </p:nvSpPr>
        <p:spPr>
          <a:xfrm>
            <a:off x="768096" y="2286000"/>
            <a:ext cx="7290055" cy="409433"/>
          </a:xfrm>
        </p:spPr>
        <p:txBody>
          <a:bodyPr/>
          <a:lstStyle>
            <a:lvl1pPr>
              <a:defRPr baseline="0">
                <a:solidFill>
                  <a:srgbClr val="FF6600"/>
                </a:solidFill>
              </a:defRPr>
            </a:lvl1pPr>
          </a:lstStyle>
          <a:p>
            <a:pPr lvl="0"/>
            <a:r>
              <a:rPr lang="pl-PL" dirty="0"/>
              <a:t>Imię i Nazwisko</a:t>
            </a:r>
          </a:p>
        </p:txBody>
      </p:sp>
      <p:sp>
        <p:nvSpPr>
          <p:cNvPr id="7" name="Content Placeholder 2"/>
          <p:cNvSpPr>
            <a:spLocks noGrp="1"/>
          </p:cNvSpPr>
          <p:nvPr>
            <p:ph idx="10" hasCustomPrompt="1"/>
          </p:nvPr>
        </p:nvSpPr>
        <p:spPr>
          <a:xfrm>
            <a:off x="768096" y="2779594"/>
            <a:ext cx="7290055" cy="1485331"/>
          </a:xfrm>
        </p:spPr>
        <p:txBody>
          <a:bodyPr/>
          <a:lstStyle>
            <a:lvl1pPr>
              <a:defRPr baseline="0">
                <a:solidFill>
                  <a:schemeClr val="tx1"/>
                </a:solidFill>
              </a:defRPr>
            </a:lvl1pPr>
          </a:lstStyle>
          <a:p>
            <a:pPr lvl="0"/>
            <a:r>
              <a:rPr lang="pl-PL" dirty="0"/>
              <a:t>Tu wpisz opis</a:t>
            </a:r>
          </a:p>
        </p:txBody>
      </p:sp>
      <p:sp>
        <p:nvSpPr>
          <p:cNvPr id="8" name="Content Placeholder 2"/>
          <p:cNvSpPr>
            <a:spLocks noGrp="1"/>
          </p:cNvSpPr>
          <p:nvPr>
            <p:ph idx="11" hasCustomPrompt="1"/>
          </p:nvPr>
        </p:nvSpPr>
        <p:spPr>
          <a:xfrm>
            <a:off x="768096" y="4471917"/>
            <a:ext cx="7290055" cy="409433"/>
          </a:xfrm>
        </p:spPr>
        <p:txBody>
          <a:bodyPr/>
          <a:lstStyle>
            <a:lvl1pPr>
              <a:defRPr baseline="0">
                <a:solidFill>
                  <a:srgbClr val="FF6600"/>
                </a:solidFill>
              </a:defRPr>
            </a:lvl1pPr>
          </a:lstStyle>
          <a:p>
            <a:pPr lvl="0"/>
            <a:r>
              <a:rPr lang="pl-PL" dirty="0"/>
              <a:t>Imię i Nazwisko</a:t>
            </a:r>
          </a:p>
        </p:txBody>
      </p:sp>
      <p:sp>
        <p:nvSpPr>
          <p:cNvPr id="9" name="Content Placeholder 2"/>
          <p:cNvSpPr>
            <a:spLocks noGrp="1"/>
          </p:cNvSpPr>
          <p:nvPr>
            <p:ph idx="12" hasCustomPrompt="1"/>
          </p:nvPr>
        </p:nvSpPr>
        <p:spPr>
          <a:xfrm>
            <a:off x="768096" y="4965511"/>
            <a:ext cx="7290055" cy="1485331"/>
          </a:xfrm>
        </p:spPr>
        <p:txBody>
          <a:bodyPr/>
          <a:lstStyle>
            <a:lvl1pPr>
              <a:defRPr baseline="0">
                <a:solidFill>
                  <a:schemeClr val="tx1"/>
                </a:solidFill>
              </a:defRPr>
            </a:lvl1pPr>
          </a:lstStyle>
          <a:p>
            <a:pPr lvl="0"/>
            <a:r>
              <a:rPr lang="pl-PL" dirty="0"/>
              <a:t>Tu wpisz opis</a:t>
            </a:r>
          </a:p>
        </p:txBody>
      </p:sp>
    </p:spTree>
    <p:extLst>
      <p:ext uri="{BB962C8B-B14F-4D97-AF65-F5344CB8AC3E}">
        <p14:creationId xmlns:p14="http://schemas.microsoft.com/office/powerpoint/2010/main" val="3357618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ROWADZĄCY_BIO_F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3" name="Content Placeholder 2"/>
          <p:cNvSpPr>
            <a:spLocks noGrp="1"/>
          </p:cNvSpPr>
          <p:nvPr>
            <p:ph idx="1" hasCustomPrompt="1"/>
          </p:nvPr>
        </p:nvSpPr>
        <p:spPr>
          <a:xfrm>
            <a:off x="3447011" y="2286000"/>
            <a:ext cx="4611140" cy="409433"/>
          </a:xfrm>
        </p:spPr>
        <p:txBody>
          <a:bodyPr/>
          <a:lstStyle>
            <a:lvl1pPr>
              <a:defRPr baseline="0">
                <a:solidFill>
                  <a:srgbClr val="FF6600"/>
                </a:solidFill>
              </a:defRPr>
            </a:lvl1pPr>
          </a:lstStyle>
          <a:p>
            <a:pPr lvl="0"/>
            <a:r>
              <a:rPr lang="pl-PL" dirty="0"/>
              <a:t>Imię i Nazwisko</a:t>
            </a:r>
          </a:p>
        </p:txBody>
      </p:sp>
      <p:sp>
        <p:nvSpPr>
          <p:cNvPr id="7" name="Content Placeholder 2"/>
          <p:cNvSpPr>
            <a:spLocks noGrp="1"/>
          </p:cNvSpPr>
          <p:nvPr>
            <p:ph idx="10" hasCustomPrompt="1"/>
          </p:nvPr>
        </p:nvSpPr>
        <p:spPr>
          <a:xfrm>
            <a:off x="3447011" y="2779594"/>
            <a:ext cx="4611140" cy="1485331"/>
          </a:xfrm>
        </p:spPr>
        <p:txBody>
          <a:bodyPr/>
          <a:lstStyle>
            <a:lvl1pPr>
              <a:defRPr baseline="0">
                <a:solidFill>
                  <a:schemeClr val="tx1"/>
                </a:solidFill>
              </a:defRPr>
            </a:lvl1pPr>
          </a:lstStyle>
          <a:p>
            <a:pPr lvl="0"/>
            <a:r>
              <a:rPr lang="pl-PL" dirty="0"/>
              <a:t>Tu wpisz opis</a:t>
            </a:r>
          </a:p>
        </p:txBody>
      </p:sp>
      <p:sp>
        <p:nvSpPr>
          <p:cNvPr id="8" name="Content Placeholder 2"/>
          <p:cNvSpPr>
            <a:spLocks noGrp="1"/>
          </p:cNvSpPr>
          <p:nvPr>
            <p:ph idx="11" hasCustomPrompt="1"/>
          </p:nvPr>
        </p:nvSpPr>
        <p:spPr>
          <a:xfrm>
            <a:off x="3447011" y="4471917"/>
            <a:ext cx="4611140" cy="409433"/>
          </a:xfrm>
        </p:spPr>
        <p:txBody>
          <a:bodyPr/>
          <a:lstStyle>
            <a:lvl1pPr>
              <a:defRPr baseline="0">
                <a:solidFill>
                  <a:srgbClr val="FF6600"/>
                </a:solidFill>
              </a:defRPr>
            </a:lvl1pPr>
          </a:lstStyle>
          <a:p>
            <a:pPr lvl="0"/>
            <a:r>
              <a:rPr lang="pl-PL" dirty="0"/>
              <a:t>Imię i Nazwisko</a:t>
            </a:r>
          </a:p>
        </p:txBody>
      </p:sp>
      <p:sp>
        <p:nvSpPr>
          <p:cNvPr id="9" name="Content Placeholder 2"/>
          <p:cNvSpPr>
            <a:spLocks noGrp="1"/>
          </p:cNvSpPr>
          <p:nvPr>
            <p:ph idx="12" hasCustomPrompt="1"/>
          </p:nvPr>
        </p:nvSpPr>
        <p:spPr>
          <a:xfrm>
            <a:off x="3447011" y="4965511"/>
            <a:ext cx="4611140" cy="1485331"/>
          </a:xfrm>
        </p:spPr>
        <p:txBody>
          <a:bodyPr/>
          <a:lstStyle>
            <a:lvl1pPr>
              <a:defRPr baseline="0">
                <a:solidFill>
                  <a:schemeClr val="tx1"/>
                </a:solidFill>
              </a:defRPr>
            </a:lvl1pPr>
          </a:lstStyle>
          <a:p>
            <a:pPr lvl="0"/>
            <a:r>
              <a:rPr lang="pl-PL" dirty="0"/>
              <a:t>Tu wpisz opis</a:t>
            </a:r>
          </a:p>
        </p:txBody>
      </p:sp>
      <p:sp>
        <p:nvSpPr>
          <p:cNvPr id="5" name="Symbol zastępczy obrazu 4"/>
          <p:cNvSpPr>
            <a:spLocks noGrp="1"/>
          </p:cNvSpPr>
          <p:nvPr>
            <p:ph type="pic" sz="quarter" idx="13" hasCustomPrompt="1"/>
          </p:nvPr>
        </p:nvSpPr>
        <p:spPr>
          <a:xfrm>
            <a:off x="768096" y="2286000"/>
            <a:ext cx="1978924" cy="1978925"/>
          </a:xfrm>
          <a:prstGeom prst="ellipse">
            <a:avLst/>
          </a:prstGeom>
          <a:solidFill>
            <a:schemeClr val="bg2"/>
          </a:solidFill>
        </p:spPr>
        <p:txBody>
          <a:bodyPr/>
          <a:lstStyle>
            <a:lvl1pPr>
              <a:defRPr/>
            </a:lvl1pPr>
          </a:lstStyle>
          <a:p>
            <a:r>
              <a:rPr lang="pl-PL" dirty="0"/>
              <a:t>Tu wklej zdjęcie</a:t>
            </a:r>
          </a:p>
        </p:txBody>
      </p:sp>
      <p:sp>
        <p:nvSpPr>
          <p:cNvPr id="13" name="Symbol zastępczy obrazu 12"/>
          <p:cNvSpPr>
            <a:spLocks noGrp="1"/>
          </p:cNvSpPr>
          <p:nvPr>
            <p:ph type="pic" sz="quarter" idx="14" hasCustomPrompt="1"/>
          </p:nvPr>
        </p:nvSpPr>
        <p:spPr>
          <a:xfrm>
            <a:off x="768095" y="4466092"/>
            <a:ext cx="1984749" cy="1984749"/>
          </a:xfrm>
          <a:prstGeom prst="ellipse">
            <a:avLst/>
          </a:prstGeom>
          <a:solidFill>
            <a:schemeClr val="bg2"/>
          </a:solidFill>
        </p:spPr>
        <p:txBody>
          <a:bodyPr/>
          <a:lstStyle>
            <a:lvl1pPr>
              <a:defRPr/>
            </a:lvl1pPr>
          </a:lstStyle>
          <a:p>
            <a:r>
              <a:rPr lang="pl-PL" dirty="0"/>
              <a:t>Tu wklej zdjęcie</a:t>
            </a:r>
          </a:p>
        </p:txBody>
      </p:sp>
    </p:spTree>
    <p:extLst>
      <p:ext uri="{BB962C8B-B14F-4D97-AF65-F5344CB8AC3E}">
        <p14:creationId xmlns:p14="http://schemas.microsoft.com/office/powerpoint/2010/main" val="2974637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02_PARTNERZY_PROJEKT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89410" y="487889"/>
            <a:ext cx="8155825" cy="3640765"/>
          </a:xfrm>
        </p:spPr>
        <p:txBody>
          <a:bodyPr lIns="91440" rIns="91440" anchor="b">
            <a:normAutofit/>
          </a:bodyPr>
          <a:lstStyle>
            <a:lvl1pPr marL="0" indent="0">
              <a:lnSpc>
                <a:spcPct val="100000"/>
              </a:lnSpc>
              <a:spcBef>
                <a:spcPts val="0"/>
              </a:spcBef>
              <a:buNone/>
              <a:defRPr sz="2000">
                <a:solidFill>
                  <a:schemeClr val="tx1">
                    <a:lumMod val="90000"/>
                    <a:lumOff val="10000"/>
                  </a:schemeClr>
                </a:solidFill>
                <a:latin typeface="Segoe UI" panose="020B0502040204020203" pitchFamily="34" charset="0"/>
                <a:cs typeface="Segoe UI" panose="020B0502040204020203" pitchFamily="34" charset="0"/>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To jest slajd szczególnie użyteczny dla webinariów</a:t>
            </a:r>
            <a:r>
              <a:rPr lang="pl-PL" baseline="0" dirty="0"/>
              <a:t> realizowanych w ramach jakichś projektów, można wstawić zdanie opisujące projekt i zależności miedzy FRSI i partnerem (oraz logotypy – poniżej).</a:t>
            </a:r>
            <a:endParaRPr lang="pl-PL" dirty="0"/>
          </a:p>
        </p:txBody>
      </p:sp>
      <p:sp>
        <p:nvSpPr>
          <p:cNvPr id="9" name="Content Placeholder 2"/>
          <p:cNvSpPr>
            <a:spLocks noGrp="1"/>
          </p:cNvSpPr>
          <p:nvPr>
            <p:ph idx="10" hasCustomPrompt="1"/>
          </p:nvPr>
        </p:nvSpPr>
        <p:spPr>
          <a:xfrm>
            <a:off x="6428509" y="5007405"/>
            <a:ext cx="2216726" cy="1485331"/>
          </a:xfrm>
        </p:spPr>
        <p:txBody>
          <a:bodyPr/>
          <a:lstStyle>
            <a:lvl1pPr>
              <a:defRPr baseline="0">
                <a:solidFill>
                  <a:schemeClr val="tx1"/>
                </a:solidFill>
              </a:defRPr>
            </a:lvl1pPr>
          </a:lstStyle>
          <a:p>
            <a:pPr lvl="0"/>
            <a:r>
              <a:rPr lang="pl-PL" dirty="0"/>
              <a:t>logo</a:t>
            </a:r>
          </a:p>
        </p:txBody>
      </p:sp>
      <p:sp>
        <p:nvSpPr>
          <p:cNvPr id="10" name="Content Placeholder 2"/>
          <p:cNvSpPr>
            <a:spLocks noGrp="1"/>
          </p:cNvSpPr>
          <p:nvPr>
            <p:ph idx="11" hasCustomPrompt="1"/>
          </p:nvPr>
        </p:nvSpPr>
        <p:spPr>
          <a:xfrm>
            <a:off x="3726872" y="5007405"/>
            <a:ext cx="2216726" cy="1485331"/>
          </a:xfrm>
        </p:spPr>
        <p:txBody>
          <a:bodyPr/>
          <a:lstStyle>
            <a:lvl1pPr>
              <a:defRPr baseline="0">
                <a:solidFill>
                  <a:schemeClr val="tx1"/>
                </a:solidFill>
              </a:defRPr>
            </a:lvl1pPr>
          </a:lstStyle>
          <a:p>
            <a:pPr lvl="0"/>
            <a:r>
              <a:rPr lang="pl-PL" dirty="0"/>
              <a:t>logo</a:t>
            </a:r>
          </a:p>
        </p:txBody>
      </p:sp>
      <p:pic>
        <p:nvPicPr>
          <p:cNvPr id="11" name="Picture 3" descr="D:\!rzeczyobrazkowe 2013\FRSI\FRSI\LOGO PRB FRSI\00_KSIĘGI ZNAKU_ZNAKI\FINAL FRSI_pliki\FRSI_logo_www_300_100.jpg"/>
          <p:cNvPicPr>
            <a:picLocks noChangeAspect="1" noChangeArrowheads="1"/>
          </p:cNvPicPr>
          <p:nvPr userDrawn="1"/>
        </p:nvPicPr>
        <p:blipFill>
          <a:blip r:embed="rId2"/>
          <a:srcRect/>
          <a:stretch>
            <a:fillRect/>
          </a:stretch>
        </p:blipFill>
        <p:spPr bwMode="auto">
          <a:xfrm>
            <a:off x="730595" y="5418511"/>
            <a:ext cx="2328490" cy="776163"/>
          </a:xfrm>
          <a:prstGeom prst="rect">
            <a:avLst/>
          </a:prstGeom>
          <a:noFill/>
        </p:spPr>
      </p:pic>
      <p:cxnSp>
        <p:nvCxnSpPr>
          <p:cNvPr id="4" name="Łącznik prosty 3"/>
          <p:cNvCxnSpPr/>
          <p:nvPr userDrawn="1"/>
        </p:nvCxnSpPr>
        <p:spPr>
          <a:xfrm>
            <a:off x="0" y="4577542"/>
            <a:ext cx="9144000" cy="0"/>
          </a:xfrm>
          <a:prstGeom prst="line">
            <a:avLst/>
          </a:prstGeom>
          <a:ln w="381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315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06_WAŻNA TREŚĆ">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6769" y="1795549"/>
            <a:ext cx="6641033" cy="670560"/>
          </a:xfrm>
        </p:spPr>
        <p:txBody>
          <a:bodyPr anchor="b">
            <a:noAutofit/>
          </a:bodyPr>
          <a:lstStyle>
            <a:lvl1pPr algn="l">
              <a:defRPr sz="6000" spc="200" baseline="0">
                <a:solidFill>
                  <a:srgbClr val="FF6600"/>
                </a:solidFill>
              </a:defRPr>
            </a:lvl1pPr>
          </a:lstStyle>
          <a:p>
            <a:r>
              <a:rPr lang="pl-PL" dirty="0"/>
              <a:t>SLAJD DO TREŚCI</a:t>
            </a:r>
            <a:endParaRPr lang="en-US" dirty="0"/>
          </a:p>
        </p:txBody>
      </p:sp>
      <p:sp>
        <p:nvSpPr>
          <p:cNvPr id="4" name="Symbol zastępczy tekstu 3"/>
          <p:cNvSpPr>
            <a:spLocks noGrp="1"/>
          </p:cNvSpPr>
          <p:nvPr>
            <p:ph type="body" sz="quarter" idx="10" hasCustomPrompt="1"/>
          </p:nvPr>
        </p:nvSpPr>
        <p:spPr>
          <a:xfrm>
            <a:off x="1416050" y="2466109"/>
            <a:ext cx="6642100" cy="1385887"/>
          </a:xfrm>
        </p:spPr>
        <p:txBody>
          <a:bodyPr anchor="ctr">
            <a:noAutofit/>
          </a:bodyPr>
          <a:lstStyle>
            <a:lvl1pPr marL="0" indent="0">
              <a:buNone/>
              <a:defRPr sz="11500">
                <a:latin typeface="+mj-lt"/>
              </a:defRPr>
            </a:lvl1pPr>
            <a:lvl2pPr marL="128019" indent="0">
              <a:buNone/>
              <a:defRPr/>
            </a:lvl2pPr>
            <a:lvl3pPr marL="310899" indent="0">
              <a:buNone/>
              <a:defRPr/>
            </a:lvl3pPr>
            <a:lvl4pPr marL="457203" indent="0">
              <a:buNone/>
              <a:defRPr/>
            </a:lvl4pPr>
            <a:lvl5pPr marL="640083" indent="0">
              <a:buNone/>
              <a:defRPr/>
            </a:lvl5pPr>
          </a:lstStyle>
          <a:p>
            <a:pPr lvl="0"/>
            <a:r>
              <a:rPr lang="pl-PL" dirty="0"/>
              <a:t>PODKREŚLONE</a:t>
            </a:r>
          </a:p>
        </p:txBody>
      </p:sp>
      <p:sp>
        <p:nvSpPr>
          <p:cNvPr id="10" name="Symbol zastępczy tekstu 3"/>
          <p:cNvSpPr>
            <a:spLocks noGrp="1"/>
          </p:cNvSpPr>
          <p:nvPr>
            <p:ph type="body" sz="quarter" idx="11" hasCustomPrompt="1"/>
          </p:nvPr>
        </p:nvSpPr>
        <p:spPr>
          <a:xfrm>
            <a:off x="1416050" y="3851996"/>
            <a:ext cx="6642100" cy="1385887"/>
          </a:xfrm>
        </p:spPr>
        <p:txBody>
          <a:bodyPr>
            <a:noAutofit/>
          </a:bodyPr>
          <a:lstStyle>
            <a:lvl1pPr marL="0" indent="0">
              <a:buNone/>
              <a:defRPr sz="6000">
                <a:solidFill>
                  <a:srgbClr val="FF6600"/>
                </a:solidFill>
                <a:latin typeface="+mj-lt"/>
              </a:defRPr>
            </a:lvl1pPr>
            <a:lvl2pPr marL="128019" indent="0">
              <a:buNone/>
              <a:defRPr/>
            </a:lvl2pPr>
            <a:lvl3pPr marL="310899" indent="0">
              <a:buNone/>
              <a:defRPr/>
            </a:lvl3pPr>
            <a:lvl4pPr marL="457203" indent="0">
              <a:buNone/>
              <a:defRPr/>
            </a:lvl4pPr>
            <a:lvl5pPr marL="640083" indent="0">
              <a:buNone/>
              <a:defRPr/>
            </a:lvl5pPr>
          </a:lstStyle>
          <a:p>
            <a:pPr lvl="0"/>
            <a:r>
              <a:rPr lang="pl-PL" dirty="0"/>
              <a:t>PODKREŚLONE</a:t>
            </a:r>
          </a:p>
        </p:txBody>
      </p:sp>
    </p:spTree>
    <p:extLst>
      <p:ext uri="{BB962C8B-B14F-4D97-AF65-F5344CB8AC3E}">
        <p14:creationId xmlns:p14="http://schemas.microsoft.com/office/powerpoint/2010/main" val="1836456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extLst>
      <p:ext uri="{BB962C8B-B14F-4D97-AF65-F5344CB8AC3E}">
        <p14:creationId xmlns:p14="http://schemas.microsoft.com/office/powerpoint/2010/main" val="1481594196"/>
      </p:ext>
    </p:extLst>
  </p:cSld>
  <p:clrMap bg1="lt1" tx1="dk1" bg2="lt2" tx2="dk2" accent1="accent1" accent2="accent2" accent3="accent3" accent4="accent4" accent5="accent5" accent6="accent6" hlink="hlink" folHlink="folHlink"/>
  <p:sldLayoutIdLst>
    <p:sldLayoutId id="2147483663" r:id="rId1"/>
    <p:sldLayoutId id="2147483688" r:id="rId2"/>
    <p:sldLayoutId id="2147483705" r:id="rId3"/>
    <p:sldLayoutId id="2147483677" r:id="rId4"/>
    <p:sldLayoutId id="2147483664" r:id="rId5"/>
    <p:sldLayoutId id="2147483678" r:id="rId6"/>
    <p:sldLayoutId id="2147483701" r:id="rId7"/>
    <p:sldLayoutId id="2147483665" r:id="rId8"/>
    <p:sldLayoutId id="2147483689" r:id="rId9"/>
    <p:sldLayoutId id="2147483668" r:id="rId10"/>
    <p:sldLayoutId id="2147483692" r:id="rId11"/>
    <p:sldLayoutId id="2147483669" r:id="rId12"/>
    <p:sldLayoutId id="2147483685" r:id="rId13"/>
    <p:sldLayoutId id="2147483706" r:id="rId14"/>
    <p:sldLayoutId id="2147483686" r:id="rId15"/>
    <p:sldLayoutId id="2147483687" r:id="rId16"/>
    <p:sldLayoutId id="2147483690" r:id="rId17"/>
    <p:sldLayoutId id="2147483683" r:id="rId18"/>
    <p:sldLayoutId id="2147483702" r:id="rId19"/>
    <p:sldLayoutId id="2147483680" r:id="rId20"/>
    <p:sldLayoutId id="2147483691" r:id="rId21"/>
    <p:sldLayoutId id="2147483671" r:id="rId22"/>
    <p:sldLayoutId id="2147483676" r:id="rId23"/>
    <p:sldLayoutId id="2147483675" r:id="rId24"/>
    <p:sldLayoutId id="2147483693" r:id="rId25"/>
    <p:sldLayoutId id="2147483695" r:id="rId26"/>
    <p:sldLayoutId id="2147483696" r:id="rId27"/>
    <p:sldLayoutId id="2147483698" r:id="rId28"/>
    <p:sldLayoutId id="2147483703" r:id="rId29"/>
    <p:sldLayoutId id="2147483704" r:id="rId30"/>
  </p:sldLayoutIdLst>
  <p:txStyles>
    <p:titleStyle>
      <a:lvl1pPr algn="l" defTabSz="914377" rtl="0" eaLnBrk="1" latinLnBrk="0" hangingPunct="1">
        <a:lnSpc>
          <a:spcPct val="80000"/>
        </a:lnSpc>
        <a:spcBef>
          <a:spcPct val="0"/>
        </a:spcBef>
        <a:buNone/>
        <a:defRPr sz="4400" kern="1200" cap="all" spc="100" baseline="0">
          <a:solidFill>
            <a:schemeClr val="tx1">
              <a:lumMod val="90000"/>
              <a:lumOff val="10000"/>
            </a:schemeClr>
          </a:solidFill>
          <a:latin typeface="+mj-lt"/>
          <a:ea typeface="+mj-ea"/>
          <a:cs typeface="+mj-cs"/>
        </a:defRPr>
      </a:lvl1pPr>
    </p:titleStyle>
    <p:bodyStyle>
      <a:lvl1pPr marL="342900" indent="-34290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30.xml"/><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30.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png"/><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9.xml"/><Relationship Id="rId5" Type="http://schemas.openxmlformats.org/officeDocument/2006/relationships/image" Target="../media/image9.jpe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0.png"/><Relationship Id="rId1" Type="http://schemas.openxmlformats.org/officeDocument/2006/relationships/slideLayout" Target="../slideLayouts/slideLayout30.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5B0C"/>
        </a:solidFill>
        <a:effectLst/>
      </p:bgPr>
    </p:bg>
    <p:spTree>
      <p:nvGrpSpPr>
        <p:cNvPr id="1" name=""/>
        <p:cNvGrpSpPr/>
        <p:nvPr/>
      </p:nvGrpSpPr>
      <p:grpSpPr>
        <a:xfrm>
          <a:off x="0" y="0"/>
          <a:ext cx="0" cy="0"/>
          <a:chOff x="0" y="0"/>
          <a:chExt cx="0" cy="0"/>
        </a:xfrm>
      </p:grpSpPr>
      <p:sp>
        <p:nvSpPr>
          <p:cNvPr id="9" name="Tytuł 8"/>
          <p:cNvSpPr>
            <a:spLocks noGrp="1"/>
          </p:cNvSpPr>
          <p:nvPr>
            <p:ph type="ctrTitle"/>
          </p:nvPr>
        </p:nvSpPr>
        <p:spPr>
          <a:xfrm>
            <a:off x="1608992" y="597628"/>
            <a:ext cx="6088344" cy="3360223"/>
          </a:xfrm>
        </p:spPr>
        <p:txBody>
          <a:bodyPr>
            <a:normAutofit/>
          </a:bodyPr>
          <a:lstStyle/>
          <a:p>
            <a:pPr>
              <a:lnSpc>
                <a:spcPct val="100000"/>
              </a:lnSpc>
              <a:spcBef>
                <a:spcPts val="0"/>
              </a:spcBef>
              <a:spcAft>
                <a:spcPts val="200"/>
              </a:spcAft>
              <a:buClr>
                <a:srgbClr val="FF6600"/>
              </a:buClr>
              <a:buSzPct val="100000"/>
            </a:pPr>
            <a:r>
              <a:rPr lang="pl-PL" cap="none" dirty="0">
                <a:solidFill>
                  <a:srgbClr val="FF6600"/>
                </a:solidFill>
                <a:latin typeface="Cheddar Jack" panose="02000000000000000000" pitchFamily="2" charset="0"/>
              </a:rPr>
              <a:t>e-mocni:</a:t>
            </a:r>
            <a:br>
              <a:rPr lang="pl-PL" cap="none" dirty="0">
                <a:solidFill>
                  <a:srgbClr val="FF6600"/>
                </a:solidFill>
                <a:latin typeface="Cheddar Jack" panose="02000000000000000000" pitchFamily="2" charset="0"/>
              </a:rPr>
            </a:br>
            <a:r>
              <a:rPr lang="pl-PL" cap="none" dirty="0">
                <a:latin typeface="Cheddar Jack" panose="02000000000000000000" pitchFamily="2" charset="0"/>
              </a:rPr>
              <a:t/>
            </a:r>
            <a:br>
              <a:rPr lang="pl-PL" cap="none" dirty="0">
                <a:latin typeface="Cheddar Jack" panose="02000000000000000000" pitchFamily="2" charset="0"/>
              </a:rPr>
            </a:br>
            <a:r>
              <a:rPr lang="pl-PL" sz="4000" dirty="0"/>
              <a:t>Twoje dziecko bezpiecznie korzysta ze smartfona</a:t>
            </a:r>
            <a:endParaRPr lang="pl-PL" sz="4000" dirty="0">
              <a:solidFill>
                <a:schemeClr val="tx1"/>
              </a:solidFill>
              <a:ea typeface="+mn-ea"/>
              <a:cs typeface="Segoe UI" panose="020B0502040204020203" pitchFamily="34" charset="0"/>
            </a:endParaRPr>
          </a:p>
        </p:txBody>
      </p:sp>
      <p:sp>
        <p:nvSpPr>
          <p:cNvPr id="10" name="Podtytuł 9"/>
          <p:cNvSpPr>
            <a:spLocks noGrp="1"/>
          </p:cNvSpPr>
          <p:nvPr>
            <p:ph type="subTitle" idx="1"/>
          </p:nvPr>
        </p:nvSpPr>
        <p:spPr>
          <a:xfrm>
            <a:off x="1475053" y="4143375"/>
            <a:ext cx="6213915" cy="1666876"/>
          </a:xfrm>
        </p:spPr>
        <p:txBody>
          <a:bodyPr/>
          <a:lstStyle/>
          <a:p>
            <a:pPr>
              <a:lnSpc>
                <a:spcPct val="150000"/>
              </a:lnSpc>
            </a:pPr>
            <a:r>
              <a:rPr lang="pl-PL" sz="1800" dirty="0"/>
              <a:t>Poziom podstawowy</a:t>
            </a:r>
          </a:p>
          <a:p>
            <a:pPr>
              <a:lnSpc>
                <a:spcPct val="150000"/>
              </a:lnSpc>
            </a:pPr>
            <a:r>
              <a:rPr lang="pl-PL" sz="1800" dirty="0"/>
              <a:t> </a:t>
            </a:r>
          </a:p>
          <a:p>
            <a:pPr>
              <a:lnSpc>
                <a:spcPct val="150000"/>
              </a:lnSpc>
            </a:pPr>
            <a:r>
              <a:rPr lang="pl-PL" sz="1800" dirty="0"/>
              <a:t>Relacje z bliskimi. Scenariusz </a:t>
            </a:r>
            <a:r>
              <a:rPr lang="pl-PL" sz="1800"/>
              <a:t>nr 11a</a:t>
            </a:r>
            <a:endParaRPr lang="pl-PL" sz="1800" dirty="0"/>
          </a:p>
        </p:txBody>
      </p:sp>
    </p:spTree>
    <p:extLst>
      <p:ext uri="{BB962C8B-B14F-4D97-AF65-F5344CB8AC3E}">
        <p14:creationId xmlns:p14="http://schemas.microsoft.com/office/powerpoint/2010/main" val="2975374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a:xfrm>
            <a:off x="1208555" y="-407324"/>
            <a:ext cx="6641033" cy="4539390"/>
          </a:xfrm>
        </p:spPr>
        <p:txBody>
          <a:bodyPr/>
          <a:lstStyle/>
          <a:p>
            <a:pPr algn="ctr"/>
            <a:r>
              <a:rPr lang="pl-PL" dirty="0"/>
              <a:t>Poznajmy się</a:t>
            </a:r>
          </a:p>
        </p:txBody>
      </p:sp>
    </p:spTree>
    <p:extLst>
      <p:ext uri="{BB962C8B-B14F-4D97-AF65-F5344CB8AC3E}">
        <p14:creationId xmlns:p14="http://schemas.microsoft.com/office/powerpoint/2010/main" val="35313895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1 </a:t>
            </a:r>
            <a:br>
              <a:rPr lang="pl-PL" sz="4400" dirty="0"/>
            </a:br>
            <a:r>
              <a:rPr lang="pl-PL" sz="4400" dirty="0"/>
              <a:t/>
            </a:r>
            <a:br>
              <a:rPr lang="pl-PL" sz="4400" dirty="0"/>
            </a:br>
            <a:r>
              <a:rPr lang="pl-PL" sz="4400" dirty="0"/>
              <a:t>Zagrożenia przy korzystaniu ze smartfona i tabletu</a:t>
            </a:r>
          </a:p>
        </p:txBody>
      </p:sp>
    </p:spTree>
    <p:extLst>
      <p:ext uri="{BB962C8B-B14F-4D97-AF65-F5344CB8AC3E}">
        <p14:creationId xmlns:p14="http://schemas.microsoft.com/office/powerpoint/2010/main" val="72727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Pytanie</a:t>
            </a:r>
          </a:p>
        </p:txBody>
      </p:sp>
      <p:sp>
        <p:nvSpPr>
          <p:cNvPr id="3" name="Symbol zastępczy zawartości 2"/>
          <p:cNvSpPr>
            <a:spLocks noGrp="1"/>
          </p:cNvSpPr>
          <p:nvPr>
            <p:ph idx="1"/>
          </p:nvPr>
        </p:nvSpPr>
        <p:spPr>
          <a:xfrm>
            <a:off x="1197877" y="2130417"/>
            <a:ext cx="7128792" cy="3423906"/>
          </a:xfrm>
        </p:spPr>
        <p:txBody>
          <a:bodyPr>
            <a:normAutofit/>
          </a:bodyPr>
          <a:lstStyle/>
          <a:p>
            <a:pPr marL="0" indent="0" algn="ctr">
              <a:lnSpc>
                <a:spcPct val="150000"/>
              </a:lnSpc>
              <a:buNone/>
            </a:pPr>
            <a:r>
              <a:rPr lang="pl-PL" sz="3200" dirty="0">
                <a:ea typeface="Segoe UI" panose="020B0502040204020203" pitchFamily="34" charset="0"/>
              </a:rPr>
              <a:t>Jakie znacie zagrożenia, płynące </a:t>
            </a:r>
          </a:p>
          <a:p>
            <a:pPr marL="0" indent="0" algn="ctr">
              <a:lnSpc>
                <a:spcPct val="150000"/>
              </a:lnSpc>
              <a:buNone/>
            </a:pPr>
            <a:r>
              <a:rPr lang="pl-PL" sz="3200" dirty="0">
                <a:ea typeface="Segoe UI" panose="020B0502040204020203" pitchFamily="34" charset="0"/>
              </a:rPr>
              <a:t>z korzystania przez Wasze dziecko </a:t>
            </a:r>
          </a:p>
          <a:p>
            <a:pPr marL="0" indent="0" algn="ctr">
              <a:lnSpc>
                <a:spcPct val="150000"/>
              </a:lnSpc>
              <a:buNone/>
            </a:pPr>
            <a:r>
              <a:rPr lang="pl-PL" sz="3200" dirty="0">
                <a:ea typeface="Segoe UI" panose="020B0502040204020203" pitchFamily="34" charset="0"/>
              </a:rPr>
              <a:t>ze </a:t>
            </a:r>
            <a:r>
              <a:rPr lang="pl-PL" sz="3200" dirty="0" err="1">
                <a:ea typeface="Segoe UI" panose="020B0502040204020203" pitchFamily="34" charset="0"/>
              </a:rPr>
              <a:t>smartfona</a:t>
            </a:r>
            <a:r>
              <a:rPr lang="pl-PL" sz="3200" dirty="0">
                <a:ea typeface="Segoe UI" panose="020B0502040204020203" pitchFamily="34" charset="0"/>
              </a:rPr>
              <a:t>/ tabletu?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Tree>
    <p:extLst>
      <p:ext uri="{BB962C8B-B14F-4D97-AF65-F5344CB8AC3E}">
        <p14:creationId xmlns:p14="http://schemas.microsoft.com/office/powerpoint/2010/main" val="2794775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Odpowiedź</a:t>
            </a:r>
          </a:p>
        </p:txBody>
      </p:sp>
      <p:sp>
        <p:nvSpPr>
          <p:cNvPr id="3" name="Symbol zastępczy zawartości 2"/>
          <p:cNvSpPr>
            <a:spLocks noGrp="1"/>
          </p:cNvSpPr>
          <p:nvPr>
            <p:ph idx="1"/>
          </p:nvPr>
        </p:nvSpPr>
        <p:spPr>
          <a:xfrm>
            <a:off x="1197877" y="2130417"/>
            <a:ext cx="7128792" cy="3423906"/>
          </a:xfrm>
        </p:spPr>
        <p:txBody>
          <a:bodyPr>
            <a:normAutofit/>
          </a:bodyPr>
          <a:lstStyle/>
          <a:p>
            <a:pPr marL="358775" indent="-358775">
              <a:lnSpc>
                <a:spcPct val="150000"/>
              </a:lnSpc>
            </a:pPr>
            <a:r>
              <a:rPr lang="pl-PL" dirty="0">
                <a:ea typeface="Segoe UI" panose="020B0502040204020203" pitchFamily="34" charset="0"/>
              </a:rPr>
              <a:t>Odwiedzanie nieodpowiednich stron www</a:t>
            </a:r>
          </a:p>
          <a:p>
            <a:pPr marL="358775" indent="-358775">
              <a:lnSpc>
                <a:spcPct val="100000"/>
              </a:lnSpc>
            </a:pPr>
            <a:r>
              <a:rPr lang="pl-PL" dirty="0">
                <a:ea typeface="Segoe UI" panose="020B0502040204020203" pitchFamily="34" charset="0"/>
              </a:rPr>
              <a:t>Spędzanie zbyt dużo czasu przed ekranem </a:t>
            </a:r>
            <a:r>
              <a:rPr lang="pl-PL" dirty="0" err="1">
                <a:ea typeface="Segoe UI" panose="020B0502040204020203" pitchFamily="34" charset="0"/>
              </a:rPr>
              <a:t>smartfona</a:t>
            </a:r>
            <a:r>
              <a:rPr lang="pl-PL" dirty="0">
                <a:ea typeface="Segoe UI" panose="020B0502040204020203" pitchFamily="34" charset="0"/>
              </a:rPr>
              <a:t>/ </a:t>
            </a:r>
            <a:r>
              <a:rPr lang="pl-PL" dirty="0" err="1">
                <a:ea typeface="Segoe UI" panose="020B0502040204020203" pitchFamily="34" charset="0"/>
              </a:rPr>
              <a:t>tableta</a:t>
            </a:r>
            <a:endParaRPr lang="pl-PL" dirty="0">
              <a:ea typeface="Segoe UI" panose="020B0502040204020203" pitchFamily="34" charset="0"/>
            </a:endParaRPr>
          </a:p>
          <a:p>
            <a:pPr marL="358775" indent="-358775">
              <a:lnSpc>
                <a:spcPct val="150000"/>
              </a:lnSpc>
            </a:pPr>
            <a:r>
              <a:rPr lang="pl-PL" dirty="0">
                <a:ea typeface="Segoe UI" panose="020B0502040204020203" pitchFamily="34" charset="0"/>
              </a:rPr>
              <a:t>Cyberprzemoc</a:t>
            </a:r>
          </a:p>
          <a:p>
            <a:pPr marL="358775" indent="-358775">
              <a:lnSpc>
                <a:spcPct val="150000"/>
              </a:lnSpc>
            </a:pPr>
            <a:r>
              <a:rPr lang="pl-PL" dirty="0">
                <a:ea typeface="Segoe UI" panose="020B0502040204020203" pitchFamily="34" charset="0"/>
              </a:rPr>
              <a:t>Korzystanie z nieodpowiednich aplikacji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Tree>
    <p:extLst>
      <p:ext uri="{BB962C8B-B14F-4D97-AF65-F5344CB8AC3E}">
        <p14:creationId xmlns:p14="http://schemas.microsoft.com/office/powerpoint/2010/main" val="1109282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2 </a:t>
            </a:r>
            <a:br>
              <a:rPr lang="pl-PL" sz="4400" dirty="0"/>
            </a:br>
            <a:r>
              <a:rPr lang="pl-PL" sz="4400" dirty="0"/>
              <a:t/>
            </a:r>
            <a:br>
              <a:rPr lang="pl-PL" sz="4400" dirty="0"/>
            </a:br>
            <a:r>
              <a:rPr lang="pl-PL" sz="4400" dirty="0"/>
              <a:t>zasady bezpiecznego korzystania ze smartfona </a:t>
            </a:r>
            <a:br>
              <a:rPr lang="pl-PL" sz="4400" dirty="0"/>
            </a:br>
            <a:r>
              <a:rPr lang="pl-PL" sz="4400" dirty="0"/>
              <a:t>i tabletu</a:t>
            </a:r>
          </a:p>
        </p:txBody>
      </p:sp>
    </p:spTree>
    <p:extLst>
      <p:ext uri="{BB962C8B-B14F-4D97-AF65-F5344CB8AC3E}">
        <p14:creationId xmlns:p14="http://schemas.microsoft.com/office/powerpoint/2010/main" val="72727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Pytanie</a:t>
            </a:r>
          </a:p>
        </p:txBody>
      </p:sp>
      <p:sp>
        <p:nvSpPr>
          <p:cNvPr id="3" name="Symbol zastępczy zawartości 2"/>
          <p:cNvSpPr>
            <a:spLocks noGrp="1"/>
          </p:cNvSpPr>
          <p:nvPr>
            <p:ph idx="1"/>
          </p:nvPr>
        </p:nvSpPr>
        <p:spPr>
          <a:xfrm>
            <a:off x="1197877" y="2130417"/>
            <a:ext cx="7128792" cy="3423906"/>
          </a:xfrm>
        </p:spPr>
        <p:txBody>
          <a:bodyPr>
            <a:normAutofit/>
          </a:bodyPr>
          <a:lstStyle/>
          <a:p>
            <a:pPr marL="0" indent="0" algn="ctr">
              <a:lnSpc>
                <a:spcPct val="150000"/>
              </a:lnSpc>
              <a:buNone/>
            </a:pPr>
            <a:r>
              <a:rPr lang="pl-PL" sz="3200" dirty="0">
                <a:ea typeface="Segoe UI" panose="020B0502040204020203" pitchFamily="34" charset="0"/>
              </a:rPr>
              <a:t>Jakie zasady bezpiecznego korzystania ze smartfona i tabletu znacie? </a:t>
            </a:r>
          </a:p>
          <a:p>
            <a:pPr marL="358775" indent="-358775" algn="ctr">
              <a:lnSpc>
                <a:spcPct val="150000"/>
              </a:lnSpc>
            </a:pPr>
            <a:r>
              <a:rPr lang="pl-PL" dirty="0">
                <a:ea typeface="Segoe UI" panose="020B0502040204020203" pitchFamily="34" charset="0"/>
              </a:rPr>
              <a:t>Postarajcie się wypisać jak najwięcej.</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
        <p:nvSpPr>
          <p:cNvPr id="4" name="PoleTekstowe 3"/>
          <p:cNvSpPr txBox="1"/>
          <p:nvPr/>
        </p:nvSpPr>
        <p:spPr>
          <a:xfrm>
            <a:off x="2011680" y="2478024"/>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539197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6187" y="172765"/>
            <a:ext cx="853518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597785" y="5969066"/>
            <a:ext cx="8546215" cy="662716"/>
          </a:xfrm>
        </p:spPr>
        <p:txBody>
          <a:bodyPr>
            <a:noAutofit/>
          </a:bodyPr>
          <a:lstStyle/>
          <a:p>
            <a:pPr marL="358775" indent="-358775">
              <a:lnSpc>
                <a:spcPct val="150000"/>
              </a:lnSpc>
            </a:pPr>
            <a:r>
              <a:rPr lang="pl-PL" sz="2000" dirty="0">
                <a:solidFill>
                  <a:srgbClr val="EA5B0C"/>
                </a:solidFill>
                <a:ea typeface="Segoe UI" panose="020B0502040204020203" pitchFamily="34" charset="0"/>
              </a:rPr>
              <a:t>Ustal z dzieckiem zasady </a:t>
            </a:r>
            <a:r>
              <a:rPr lang="pl-PL" sz="2000" dirty="0">
                <a:ea typeface="Segoe UI" panose="020B0502040204020203" pitchFamily="34" charset="0"/>
              </a:rPr>
              <a:t>korzystania z komputera, tabletu, smartfona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13703" y="266261"/>
            <a:ext cx="1301328" cy="781317"/>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grafika komputera, laptopa, tabletu, smartfon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 y="1270000"/>
            <a:ext cx="7734300" cy="4318000"/>
          </a:xfrm>
          <a:prstGeom prst="rect">
            <a:avLst/>
          </a:prstGeom>
        </p:spPr>
      </p:pic>
    </p:spTree>
    <p:extLst>
      <p:ext uri="{BB962C8B-B14F-4D97-AF65-F5344CB8AC3E}">
        <p14:creationId xmlns:p14="http://schemas.microsoft.com/office/powerpoint/2010/main" val="1331277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647" y="172765"/>
            <a:ext cx="840872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smartfona/tableta</a:t>
            </a:r>
          </a:p>
        </p:txBody>
      </p:sp>
      <p:sp>
        <p:nvSpPr>
          <p:cNvPr id="3" name="Symbol zastępczy zawartości 2"/>
          <p:cNvSpPr>
            <a:spLocks noGrp="1"/>
          </p:cNvSpPr>
          <p:nvPr>
            <p:ph idx="1"/>
          </p:nvPr>
        </p:nvSpPr>
        <p:spPr>
          <a:xfrm>
            <a:off x="262647" y="5969066"/>
            <a:ext cx="8521430" cy="662716"/>
          </a:xfrm>
        </p:spPr>
        <p:txBody>
          <a:bodyPr>
            <a:noAutofit/>
          </a:bodyPr>
          <a:lstStyle/>
          <a:p>
            <a:pPr marL="358775" indent="-358775">
              <a:lnSpc>
                <a:spcPct val="100000"/>
              </a:lnSpc>
            </a:pPr>
            <a:r>
              <a:rPr lang="pl-PL" sz="2200" dirty="0">
                <a:solidFill>
                  <a:srgbClr val="EA5B0C"/>
                </a:solidFill>
                <a:ea typeface="Segoe UI" panose="020B0502040204020203" pitchFamily="34" charset="0"/>
              </a:rPr>
              <a:t>Pamiętaj o wieku dziecka </a:t>
            </a:r>
            <a:r>
              <a:rPr lang="mr-IN" sz="2200" dirty="0">
                <a:ea typeface="Segoe UI" panose="020B0502040204020203" pitchFamily="34" charset="0"/>
              </a:rPr>
              <a:t>–</a:t>
            </a:r>
            <a:r>
              <a:rPr lang="pl-PL" sz="2200" dirty="0">
                <a:ea typeface="Segoe UI" panose="020B0502040204020203" pitchFamily="34" charset="0"/>
              </a:rPr>
              <a:t> dostosuj urządzenie i dbaj o to, aby Twoje dziecko korzystało z aplikacji dla niego przeznaczonych </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0004" y="365192"/>
            <a:ext cx="1262734" cy="758145"/>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djęcie  smartfona" title="zdjęci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270000"/>
            <a:ext cx="6477000" cy="4318000"/>
          </a:xfrm>
          <a:prstGeom prst="rect">
            <a:avLst/>
          </a:prstGeom>
        </p:spPr>
      </p:pic>
    </p:spTree>
    <p:extLst>
      <p:ext uri="{BB962C8B-B14F-4D97-AF65-F5344CB8AC3E}">
        <p14:creationId xmlns:p14="http://schemas.microsoft.com/office/powerpoint/2010/main" val="691918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647" y="172765"/>
            <a:ext cx="8408724"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62647" y="5677235"/>
            <a:ext cx="8628433" cy="852357"/>
          </a:xfrm>
        </p:spPr>
        <p:txBody>
          <a:bodyPr>
            <a:noAutofit/>
          </a:bodyPr>
          <a:lstStyle/>
          <a:p>
            <a:pPr marL="358775" indent="-358775">
              <a:lnSpc>
                <a:spcPct val="100000"/>
              </a:lnSpc>
            </a:pPr>
            <a:r>
              <a:rPr lang="pl-PL" sz="2200" dirty="0">
                <a:solidFill>
                  <a:srgbClr val="EA5B0C"/>
                </a:solidFill>
                <a:ea typeface="Segoe UI" panose="020B0502040204020203" pitchFamily="34" charset="0"/>
              </a:rPr>
              <a:t>Chroń tożsamość dziecka </a:t>
            </a:r>
            <a:r>
              <a:rPr lang="mr-IN" sz="2200" dirty="0">
                <a:ea typeface="Segoe UI" panose="020B0502040204020203" pitchFamily="34" charset="0"/>
              </a:rPr>
              <a:t>–</a:t>
            </a:r>
            <a:r>
              <a:rPr lang="pl-PL" sz="2200" dirty="0">
                <a:ea typeface="Segoe UI" panose="020B0502040204020203" pitchFamily="34" charset="0"/>
              </a:rPr>
              <a:t> podawaj jak najmniej informacji; </a:t>
            </a:r>
            <a:br>
              <a:rPr lang="pl-PL" sz="2200" dirty="0">
                <a:ea typeface="Segoe UI" panose="020B0502040204020203" pitchFamily="34" charset="0"/>
              </a:rPr>
            </a:br>
            <a:r>
              <a:rPr lang="pl-PL" sz="2200" dirty="0">
                <a:ea typeface="Segoe UI" panose="020B0502040204020203" pitchFamily="34" charset="0"/>
              </a:rPr>
              <a:t>w większości aplikacji wystarczy sam </a:t>
            </a:r>
            <a:r>
              <a:rPr lang="pl-PL" sz="2200" dirty="0" err="1">
                <a:ea typeface="Segoe UI" panose="020B0502040204020203" pitchFamily="34" charset="0"/>
              </a:rPr>
              <a:t>nick</a:t>
            </a:r>
            <a:r>
              <a:rPr lang="pl-PL" sz="2200" dirty="0">
                <a:ea typeface="Segoe UI" panose="020B0502040204020203" pitchFamily="34" charset="0"/>
              </a:rPr>
              <a:t>, czyli pseudonim jakim będzie się identyfikowało Twoje dziecko.</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347" y="433243"/>
            <a:ext cx="1036048" cy="622043"/>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270000"/>
            <a:ext cx="6477000" cy="4318000"/>
          </a:xfrm>
          <a:prstGeom prst="rect">
            <a:avLst/>
          </a:prstGeom>
        </p:spPr>
      </p:pic>
    </p:spTree>
    <p:extLst>
      <p:ext uri="{BB962C8B-B14F-4D97-AF65-F5344CB8AC3E}">
        <p14:creationId xmlns:p14="http://schemas.microsoft.com/office/powerpoint/2010/main" val="436240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5915" y="172765"/>
            <a:ext cx="8525456"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23736" y="5666166"/>
            <a:ext cx="8570068" cy="930116"/>
          </a:xfrm>
        </p:spPr>
        <p:txBody>
          <a:bodyPr>
            <a:noAutofit/>
          </a:bodyPr>
          <a:lstStyle/>
          <a:p>
            <a:pPr marL="358775" indent="-358775">
              <a:lnSpc>
                <a:spcPct val="100000"/>
              </a:lnSpc>
            </a:pPr>
            <a:r>
              <a:rPr lang="pl-PL" sz="2200" dirty="0">
                <a:solidFill>
                  <a:srgbClr val="EA5B0C"/>
                </a:solidFill>
                <a:ea typeface="Segoe UI" panose="020B0502040204020203" pitchFamily="34" charset="0"/>
              </a:rPr>
              <a:t>Zaleć ostrożność w kontaktach w internecie </a:t>
            </a:r>
            <a:r>
              <a:rPr lang="mr-IN" sz="2200" dirty="0">
                <a:ea typeface="Segoe UI" panose="020B0502040204020203" pitchFamily="34" charset="0"/>
              </a:rPr>
              <a:t>–</a:t>
            </a:r>
            <a:r>
              <a:rPr lang="pl-PL" sz="2200" dirty="0">
                <a:ea typeface="Segoe UI" panose="020B0502040204020203" pitchFamily="34" charset="0"/>
              </a:rPr>
              <a:t> w internecie nie każdy jest tym, za kogo się podaje. Uczul swoje dziecko na wiadomości, które wzbudzają jego podejrzenia.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0141" y="401178"/>
            <a:ext cx="1142862" cy="68617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8" name="Obraz 7" descr="zdjęcie smartfonów" title="smartf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744" y="1315765"/>
            <a:ext cx="5629279" cy="4225066"/>
          </a:xfrm>
          <a:prstGeom prst="rect">
            <a:avLst/>
          </a:prstGeom>
        </p:spPr>
      </p:pic>
    </p:spTree>
    <p:extLst>
      <p:ext uri="{BB962C8B-B14F-4D97-AF65-F5344CB8AC3E}">
        <p14:creationId xmlns:p14="http://schemas.microsoft.com/office/powerpoint/2010/main" val="1673209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raz 7"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5941" y="0"/>
            <a:ext cx="6794006" cy="6794006"/>
          </a:xfrm>
          <a:prstGeom prst="rect">
            <a:avLst/>
          </a:prstGeom>
        </p:spPr>
      </p:pic>
    </p:spTree>
    <p:extLst>
      <p:ext uri="{BB962C8B-B14F-4D97-AF65-F5344CB8AC3E}">
        <p14:creationId xmlns:p14="http://schemas.microsoft.com/office/powerpoint/2010/main" val="33407460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5370" y="172765"/>
            <a:ext cx="850600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165370" y="5753715"/>
            <a:ext cx="8881353" cy="662716"/>
          </a:xfrm>
        </p:spPr>
        <p:txBody>
          <a:bodyPr>
            <a:noAutofit/>
          </a:bodyPr>
          <a:lstStyle/>
          <a:p>
            <a:pPr marL="358775" indent="-358775">
              <a:lnSpc>
                <a:spcPct val="100000"/>
              </a:lnSpc>
            </a:pPr>
            <a:r>
              <a:rPr lang="pl-PL" dirty="0">
                <a:solidFill>
                  <a:srgbClr val="EA5B0C"/>
                </a:solidFill>
                <a:ea typeface="Segoe UI" panose="020B0502040204020203" pitchFamily="34" charset="0"/>
              </a:rPr>
              <a:t>Nie traktuj urządzenia jako kary/ nagrody</a:t>
            </a:r>
            <a:r>
              <a:rPr lang="pl-PL" dirty="0">
                <a:ea typeface="Segoe UI" panose="020B0502040204020203" pitchFamily="34" charset="0"/>
              </a:rPr>
              <a:t>. Smartfon lub tablet są obecne w życiu Twojego dziecka jako naturalna rzecz.</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0883" y="404103"/>
            <a:ext cx="1133117" cy="680323"/>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djęcie tableta" title="tabl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123301"/>
            <a:ext cx="5753100" cy="4318000"/>
          </a:xfrm>
          <a:prstGeom prst="rect">
            <a:avLst/>
          </a:prstGeom>
        </p:spPr>
      </p:pic>
    </p:spTree>
    <p:extLst>
      <p:ext uri="{BB962C8B-B14F-4D97-AF65-F5344CB8AC3E}">
        <p14:creationId xmlns:p14="http://schemas.microsoft.com/office/powerpoint/2010/main" val="395491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27762" y="172765"/>
            <a:ext cx="8229600"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27762" y="5734699"/>
            <a:ext cx="8556198" cy="681732"/>
          </a:xfrm>
        </p:spPr>
        <p:txBody>
          <a:bodyPr>
            <a:noAutofit/>
          </a:bodyPr>
          <a:lstStyle/>
          <a:p>
            <a:pPr marL="358775" indent="-358775">
              <a:lnSpc>
                <a:spcPct val="100000"/>
              </a:lnSpc>
            </a:pPr>
            <a:r>
              <a:rPr lang="pl-PL" sz="2000" dirty="0">
                <a:solidFill>
                  <a:srgbClr val="EA5B0C"/>
                </a:solidFill>
                <a:ea typeface="Segoe UI" panose="020B0502040204020203" pitchFamily="34" charset="0"/>
              </a:rPr>
              <a:t>Korzystaj z tabletu i smartfonu wraz z dzieckiem</a:t>
            </a:r>
            <a:r>
              <a:rPr lang="pl-PL" sz="2000" dirty="0">
                <a:ea typeface="Segoe UI" panose="020B0502040204020203" pitchFamily="34" charset="0"/>
              </a:rPr>
              <a:t>. Będziesz mógł/ mogła się zorientować, czy aplikacje, z których korzysta Twoje dziecko są dla niego odpowiednie.</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9209" y="370719"/>
            <a:ext cx="1244324" cy="747092"/>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djęcie tabletu" title="korzystaj z tabletu"/>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280" y="1270000"/>
            <a:ext cx="6477000" cy="4318000"/>
          </a:xfrm>
          <a:prstGeom prst="rect">
            <a:avLst/>
          </a:prstGeom>
        </p:spPr>
      </p:pic>
    </p:spTree>
    <p:extLst>
      <p:ext uri="{BB962C8B-B14F-4D97-AF65-F5344CB8AC3E}">
        <p14:creationId xmlns:p14="http://schemas.microsoft.com/office/powerpoint/2010/main" val="438091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3 </a:t>
            </a:r>
            <a:br>
              <a:rPr lang="pl-PL" sz="4400" dirty="0"/>
            </a:br>
            <a:r>
              <a:rPr lang="pl-PL" sz="4400" dirty="0"/>
              <a:t/>
            </a:r>
            <a:br>
              <a:rPr lang="pl-PL" sz="4400" dirty="0"/>
            </a:br>
            <a:r>
              <a:rPr lang="pl-PL" sz="4400" dirty="0"/>
              <a:t>Aplikacje dla dzieci</a:t>
            </a:r>
          </a:p>
        </p:txBody>
      </p:sp>
    </p:spTree>
    <p:extLst>
      <p:ext uri="{BB962C8B-B14F-4D97-AF65-F5344CB8AC3E}">
        <p14:creationId xmlns:p14="http://schemas.microsoft.com/office/powerpoint/2010/main" val="410333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a:t>
            </a:r>
          </a:p>
        </p:txBody>
      </p:sp>
      <p:sp>
        <p:nvSpPr>
          <p:cNvPr id="3" name="Symbol zastępczy zawartości 2"/>
          <p:cNvSpPr>
            <a:spLocks noGrp="1"/>
          </p:cNvSpPr>
          <p:nvPr>
            <p:ph idx="1"/>
          </p:nvPr>
        </p:nvSpPr>
        <p:spPr>
          <a:xfrm>
            <a:off x="869415" y="1805052"/>
            <a:ext cx="7583921" cy="4721921"/>
          </a:xfrm>
        </p:spPr>
        <p:txBody>
          <a:bodyPr>
            <a:noAutofit/>
          </a:bodyPr>
          <a:lstStyle/>
          <a:p>
            <a:pPr marL="358775" indent="-358775">
              <a:lnSpc>
                <a:spcPct val="100000"/>
              </a:lnSpc>
            </a:pPr>
            <a:r>
              <a:rPr lang="pl-PL" dirty="0">
                <a:ea typeface="Segoe UI" panose="020B0502040204020203" pitchFamily="34" charset="0"/>
              </a:rPr>
              <a:t>W sieci znajdziesz wiele różnych aplikacji, które są mniej lub bardziej odpowiednie dla Twojego dziecka. Skorzystaj z wyszukiwarki internetowej, aby odszukać aplikacje, które chciałbyś/chciałabyś, aby Twoje dziecko miało zainstalowane na smartfonie. </a:t>
            </a:r>
          </a:p>
          <a:p>
            <a:pPr marL="358775" indent="-358775">
              <a:lnSpc>
                <a:spcPct val="100000"/>
              </a:lnSpc>
            </a:pPr>
            <a:r>
              <a:rPr lang="pl-PL" dirty="0">
                <a:ea typeface="Segoe UI" panose="020B0502040204020203" pitchFamily="34" charset="0"/>
              </a:rPr>
              <a:t>Możesz skorzystać na przykład ze strony </a:t>
            </a:r>
            <a:r>
              <a:rPr lang="pl-PL" dirty="0">
                <a:solidFill>
                  <a:srgbClr val="EA5B0C"/>
                </a:solidFill>
                <a:ea typeface="Segoe UI" panose="020B0502040204020203" pitchFamily="34" charset="0"/>
              </a:rPr>
              <a:t>http://ladnebebe.pl/madre-aplikacje-dla-dzieci/ </a:t>
            </a:r>
            <a:r>
              <a:rPr lang="pl-PL" dirty="0">
                <a:ea typeface="Segoe UI" panose="020B0502040204020203" pitchFamily="34" charset="0"/>
              </a:rPr>
              <a:t>Pamiętaj, że rynek aplikacji mobilnych zmienia się dynamicznie, dlatego warto od czasu do czasu sprawdzić, czy na rynku nie pojawiła się nowa wersja wgranej na Twoje urządzenie aplikacji lub inna aplikacja, która Ci odpowiada. </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111" y="236423"/>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590440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110463" y="232954"/>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 Habitat</a:t>
            </a:r>
          </a:p>
        </p:txBody>
      </p:sp>
      <p:sp>
        <p:nvSpPr>
          <p:cNvPr id="3" name="Symbol zastępczy zawartości 2"/>
          <p:cNvSpPr>
            <a:spLocks noGrp="1"/>
          </p:cNvSpPr>
          <p:nvPr>
            <p:ph idx="1"/>
          </p:nvPr>
        </p:nvSpPr>
        <p:spPr>
          <a:xfrm>
            <a:off x="258184" y="5490163"/>
            <a:ext cx="8570581" cy="784178"/>
          </a:xfrm>
        </p:spPr>
        <p:txBody>
          <a:bodyPr>
            <a:noAutofit/>
          </a:bodyPr>
          <a:lstStyle/>
          <a:p>
            <a:pPr marL="358775" indent="-358775">
              <a:lnSpc>
                <a:spcPct val="100000"/>
              </a:lnSpc>
            </a:pPr>
            <a:r>
              <a:rPr lang="pl-PL" sz="2200" dirty="0">
                <a:ea typeface="Segoe UI" panose="020B0502040204020203" pitchFamily="34" charset="0"/>
              </a:rPr>
              <a:t>Wiek 7+</a:t>
            </a:r>
            <a:br>
              <a:rPr lang="pl-PL" sz="2200" dirty="0">
                <a:ea typeface="Segoe UI" panose="020B0502040204020203" pitchFamily="34" charset="0"/>
              </a:rPr>
            </a:br>
            <a:r>
              <a:rPr lang="pl-PL" sz="2200" dirty="0">
                <a:ea typeface="Segoe UI" panose="020B0502040204020203" pitchFamily="34" charset="0"/>
              </a:rPr>
              <a:t>aplikacja, uczy dbania o środowisko, wyzwala w dzieciach poczucie odpowiedzialności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7085" y="241971"/>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6" name="Obraz 5" descr="zrzut ekranu ze strony aplikacji Habitat" title="aplikacja dla dzieci Habita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585645"/>
            <a:ext cx="2132498" cy="3788664"/>
          </a:xfrm>
          <a:prstGeom prst="rect">
            <a:avLst/>
          </a:prstGeom>
        </p:spPr>
      </p:pic>
      <p:pic>
        <p:nvPicPr>
          <p:cNvPr id="9" name="Obraz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9397" y="1585645"/>
            <a:ext cx="2132498" cy="3788664"/>
          </a:xfrm>
          <a:prstGeom prst="rect">
            <a:avLst/>
          </a:prstGeom>
        </p:spPr>
      </p:pic>
      <p:pic>
        <p:nvPicPr>
          <p:cNvPr id="12" name="Obraz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4983" y="1585645"/>
            <a:ext cx="2520891" cy="3788664"/>
          </a:xfrm>
          <a:prstGeom prst="rect">
            <a:avLst/>
          </a:prstGeom>
        </p:spPr>
      </p:pic>
    </p:spTree>
    <p:extLst>
      <p:ext uri="{BB962C8B-B14F-4D97-AF65-F5344CB8AC3E}">
        <p14:creationId xmlns:p14="http://schemas.microsoft.com/office/powerpoint/2010/main" val="15285220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 </a:t>
            </a:r>
            <a:r>
              <a:rPr lang="pl-PL" cap="none" dirty="0" err="1">
                <a:solidFill>
                  <a:srgbClr val="EA5B0C"/>
                </a:solidFill>
                <a:ea typeface="Segoe UI" panose="020B0502040204020203" pitchFamily="34" charset="0"/>
                <a:cs typeface="Segoe UI" panose="020B0502040204020203" pitchFamily="34" charset="0"/>
              </a:rPr>
              <a:t>Fiete</a:t>
            </a:r>
            <a:endParaRPr lang="pl-PL" cap="none" dirty="0">
              <a:solidFill>
                <a:srgbClr val="EA5B0C"/>
              </a:solidFill>
              <a:ea typeface="Segoe UI" panose="020B0502040204020203" pitchFamily="34" charset="0"/>
              <a:cs typeface="Segoe UI" panose="020B0502040204020203" pitchFamily="34" charset="0"/>
            </a:endParaRPr>
          </a:p>
        </p:txBody>
      </p:sp>
      <p:sp>
        <p:nvSpPr>
          <p:cNvPr id="3" name="Symbol zastępczy zawartości 2"/>
          <p:cNvSpPr>
            <a:spLocks noGrp="1"/>
          </p:cNvSpPr>
          <p:nvPr>
            <p:ph idx="1"/>
          </p:nvPr>
        </p:nvSpPr>
        <p:spPr>
          <a:xfrm>
            <a:off x="322893" y="5695212"/>
            <a:ext cx="8375398" cy="836349"/>
          </a:xfrm>
        </p:spPr>
        <p:txBody>
          <a:bodyPr>
            <a:noAutofit/>
          </a:bodyPr>
          <a:lstStyle/>
          <a:p>
            <a:pPr marL="358775" indent="-358775">
              <a:lnSpc>
                <a:spcPct val="100000"/>
              </a:lnSpc>
            </a:pPr>
            <a:r>
              <a:rPr lang="pl-PL" sz="2200" dirty="0">
                <a:ea typeface="Segoe UI" panose="020B0502040204020203" pitchFamily="34" charset="0"/>
              </a:rPr>
              <a:t>Wiek 1+</a:t>
            </a:r>
            <a:br>
              <a:rPr lang="pl-PL" sz="2200" dirty="0">
                <a:ea typeface="Segoe UI" panose="020B0502040204020203" pitchFamily="34" charset="0"/>
              </a:rPr>
            </a:br>
            <a:r>
              <a:rPr lang="pl-PL" sz="2200" dirty="0">
                <a:ea typeface="Segoe UI" panose="020B0502040204020203" pitchFamily="34" charset="0"/>
              </a:rPr>
              <a:t>aplikacja rozwija zdolności motoryczne, uczy logicznego myślenia oraz odliczania.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4" name="Obraz 3" descr="zrzut ze strony aplikacji Fiete" title="aplikacja Fiet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280" y="1188449"/>
            <a:ext cx="6665976" cy="4441615"/>
          </a:xfrm>
          <a:prstGeom prst="rect">
            <a:avLst/>
          </a:prstGeom>
        </p:spPr>
      </p:pic>
    </p:spTree>
    <p:extLst>
      <p:ext uri="{BB962C8B-B14F-4D97-AF65-F5344CB8AC3E}">
        <p14:creationId xmlns:p14="http://schemas.microsoft.com/office/powerpoint/2010/main" val="2188056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33464" y="172765"/>
            <a:ext cx="907741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This</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is</a:t>
            </a:r>
            <a:r>
              <a:rPr lang="pl-PL" cap="none" dirty="0">
                <a:solidFill>
                  <a:srgbClr val="EA5B0C"/>
                </a:solidFill>
                <a:ea typeface="Segoe UI" panose="020B0502040204020203" pitchFamily="34" charset="0"/>
                <a:cs typeface="Segoe UI" panose="020B0502040204020203" pitchFamily="34" charset="0"/>
              </a:rPr>
              <a:t> my body</a:t>
            </a:r>
          </a:p>
        </p:txBody>
      </p:sp>
      <p:sp>
        <p:nvSpPr>
          <p:cNvPr id="3" name="Symbol zastępczy zawartości 2"/>
          <p:cNvSpPr>
            <a:spLocks noGrp="1"/>
          </p:cNvSpPr>
          <p:nvPr>
            <p:ph idx="1"/>
          </p:nvPr>
        </p:nvSpPr>
        <p:spPr>
          <a:xfrm>
            <a:off x="869415" y="5841401"/>
            <a:ext cx="7729836" cy="783135"/>
          </a:xfrm>
        </p:spPr>
        <p:txBody>
          <a:bodyPr>
            <a:noAutofit/>
          </a:bodyPr>
          <a:lstStyle/>
          <a:p>
            <a:pPr marL="358775" indent="-358775">
              <a:lnSpc>
                <a:spcPct val="100000"/>
              </a:lnSpc>
            </a:pPr>
            <a:r>
              <a:rPr lang="pl-PL" sz="2200" dirty="0">
                <a:ea typeface="Segoe UI" panose="020B0502040204020203" pitchFamily="34" charset="0"/>
              </a:rPr>
              <a:t>Wiek 6+</a:t>
            </a:r>
            <a:br>
              <a:rPr lang="pl-PL" sz="2200" dirty="0">
                <a:ea typeface="Segoe UI" panose="020B0502040204020203" pitchFamily="34" charset="0"/>
              </a:rPr>
            </a:br>
            <a:r>
              <a:rPr lang="pl-PL" sz="2200" dirty="0">
                <a:ea typeface="Segoe UI" panose="020B0502040204020203" pitchFamily="34" charset="0"/>
              </a:rPr>
              <a:t>aplikacja uczy dzieci podstaw ludzkiej anatomii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208" y="235912"/>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6" name="Obraz 5" descr="zrzut ze strony aplikacji This is my body" title="aplikcja This is my bod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140162"/>
            <a:ext cx="6720105" cy="4441861"/>
          </a:xfrm>
          <a:prstGeom prst="rect">
            <a:avLst/>
          </a:prstGeom>
        </p:spPr>
      </p:pic>
    </p:spTree>
    <p:extLst>
      <p:ext uri="{BB962C8B-B14F-4D97-AF65-F5344CB8AC3E}">
        <p14:creationId xmlns:p14="http://schemas.microsoft.com/office/powerpoint/2010/main" val="18251773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descr="zrzut ze strony aplikacji Lego Creator Islands" title="aplikacja dla dzieci LEGO Creator"/>
          <p:cNvSpPr>
            <a:spLocks noGrp="1"/>
          </p:cNvSpPr>
          <p:nvPr>
            <p:ph type="title"/>
          </p:nvPr>
        </p:nvSpPr>
        <p:spPr>
          <a:xfrm>
            <a:off x="340468" y="172765"/>
            <a:ext cx="8035048"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Lego </a:t>
            </a:r>
            <a:r>
              <a:rPr lang="pl-PL" cap="none" dirty="0" err="1">
                <a:solidFill>
                  <a:srgbClr val="EA5B0C"/>
                </a:solidFill>
                <a:ea typeface="Segoe UI" panose="020B0502040204020203" pitchFamily="34" charset="0"/>
                <a:cs typeface="Segoe UI" panose="020B0502040204020203" pitchFamily="34" charset="0"/>
              </a:rPr>
              <a:t>Creator</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Islands</a:t>
            </a:r>
            <a:endParaRPr lang="pl-PL" cap="none" dirty="0">
              <a:solidFill>
                <a:srgbClr val="EA5B0C"/>
              </a:solidFill>
              <a:ea typeface="Segoe UI" panose="020B0502040204020203" pitchFamily="34" charset="0"/>
              <a:cs typeface="Segoe UI" panose="020B0502040204020203" pitchFamily="34" charset="0"/>
            </a:endParaRPr>
          </a:p>
        </p:txBody>
      </p:sp>
      <p:sp>
        <p:nvSpPr>
          <p:cNvPr id="3" name="Symbol zastępczy zawartości 2"/>
          <p:cNvSpPr>
            <a:spLocks noGrp="1"/>
          </p:cNvSpPr>
          <p:nvPr>
            <p:ph idx="1"/>
          </p:nvPr>
        </p:nvSpPr>
        <p:spPr>
          <a:xfrm>
            <a:off x="4319081" y="1380913"/>
            <a:ext cx="4542817" cy="2587972"/>
          </a:xfrm>
        </p:spPr>
        <p:txBody>
          <a:bodyPr>
            <a:noAutofit/>
          </a:bodyPr>
          <a:lstStyle/>
          <a:p>
            <a:pPr marL="358775" indent="-358775">
              <a:lnSpc>
                <a:spcPct val="150000"/>
              </a:lnSpc>
            </a:pPr>
            <a:r>
              <a:rPr lang="pl-PL" sz="2200" dirty="0">
                <a:ea typeface="Segoe UI" panose="020B0502040204020203" pitchFamily="34" charset="0"/>
              </a:rPr>
              <a:t>Wiek 3+</a:t>
            </a:r>
          </a:p>
          <a:p>
            <a:pPr marL="358775" indent="-358775">
              <a:lnSpc>
                <a:spcPct val="150000"/>
              </a:lnSpc>
            </a:pPr>
            <a:r>
              <a:rPr lang="pl-PL" sz="2200" dirty="0">
                <a:ea typeface="Segoe UI" panose="020B0502040204020203" pitchFamily="34" charset="0"/>
              </a:rPr>
              <a:t>Zabawa klockami Lego przeniesiona do wirtualnego świata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08095" y="433286"/>
            <a:ext cx="1035905" cy="621957"/>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4" name="Obraz 3" title="Le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380913"/>
            <a:ext cx="3199892" cy="4276025"/>
          </a:xfrm>
          <a:prstGeom prst="rect">
            <a:avLst/>
          </a:prstGeom>
        </p:spPr>
      </p:pic>
    </p:spTree>
    <p:extLst>
      <p:ext uri="{BB962C8B-B14F-4D97-AF65-F5344CB8AC3E}">
        <p14:creationId xmlns:p14="http://schemas.microsoft.com/office/powerpoint/2010/main" val="1729595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07468" y="183883"/>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Polska Inspiruje</a:t>
            </a:r>
          </a:p>
        </p:txBody>
      </p:sp>
      <p:sp>
        <p:nvSpPr>
          <p:cNvPr id="3" name="Symbol zastępczy zawartości 2"/>
          <p:cNvSpPr>
            <a:spLocks noGrp="1"/>
          </p:cNvSpPr>
          <p:nvPr>
            <p:ph idx="1"/>
          </p:nvPr>
        </p:nvSpPr>
        <p:spPr>
          <a:xfrm>
            <a:off x="762000" y="5877418"/>
            <a:ext cx="7620000" cy="662716"/>
          </a:xfrm>
        </p:spPr>
        <p:txBody>
          <a:bodyPr>
            <a:noAutofit/>
          </a:bodyPr>
          <a:lstStyle/>
          <a:p>
            <a:pPr marL="358775" indent="-358775">
              <a:lnSpc>
                <a:spcPct val="100000"/>
              </a:lnSpc>
            </a:pPr>
            <a:r>
              <a:rPr lang="pl-PL" sz="2200" dirty="0">
                <a:ea typeface="Segoe UI" panose="020B0502040204020203" pitchFamily="34" charset="0"/>
              </a:rPr>
              <a:t>Wiek 3+</a:t>
            </a:r>
            <a:br>
              <a:rPr lang="pl-PL" sz="2200" dirty="0">
                <a:ea typeface="Segoe UI" panose="020B0502040204020203" pitchFamily="34" charset="0"/>
              </a:rPr>
            </a:br>
            <a:r>
              <a:rPr lang="pl-PL" sz="2200" dirty="0">
                <a:ea typeface="Segoe UI" panose="020B0502040204020203" pitchFamily="34" charset="0"/>
              </a:rPr>
              <a:t>aplikacja prezentuje osiągnięcia wybitnych Polaków</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8120" y="327582"/>
            <a:ext cx="1296555" cy="778451"/>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sp>
        <p:nvSpPr>
          <p:cNvPr id="6" name="PoleTekstowe 5"/>
          <p:cNvSpPr txBox="1"/>
          <p:nvPr/>
        </p:nvSpPr>
        <p:spPr>
          <a:xfrm>
            <a:off x="2468880" y="619963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2350008" y="6208776"/>
            <a:ext cx="914400" cy="914400"/>
          </a:xfrm>
          <a:prstGeom prst="rect">
            <a:avLst/>
          </a:prstGeom>
        </p:spPr>
        <p:txBody>
          <a:bodyPr vert="horz" wrap="none" lIns="91440" tIns="45720" rIns="91440" bIns="45720" rtlCol="0" anchor="ctr">
            <a:normAutofit/>
          </a:bodyPr>
          <a:lstStyle/>
          <a:p>
            <a:endParaRPr lang="pl-PL" dirty="0"/>
          </a:p>
        </p:txBody>
      </p:sp>
      <p:pic>
        <p:nvPicPr>
          <p:cNvPr id="9" name="Obraz 8" descr="zrzut ze sstrony aplikacji dla dzieci -POLSKA Inspiruje" title="aplikacja dla dzieci- Polska Inspiruj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282700"/>
            <a:ext cx="7620000" cy="4292600"/>
          </a:xfrm>
          <a:prstGeom prst="rect">
            <a:avLst/>
          </a:prstGeom>
        </p:spPr>
      </p:pic>
    </p:spTree>
    <p:extLst>
      <p:ext uri="{BB962C8B-B14F-4D97-AF65-F5344CB8AC3E}">
        <p14:creationId xmlns:p14="http://schemas.microsoft.com/office/powerpoint/2010/main" val="720973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a:t>
            </a:r>
          </a:p>
        </p:txBody>
      </p:sp>
      <p:sp>
        <p:nvSpPr>
          <p:cNvPr id="3" name="Symbol zastępczy zawartości 2"/>
          <p:cNvSpPr>
            <a:spLocks noGrp="1"/>
          </p:cNvSpPr>
          <p:nvPr>
            <p:ph idx="1"/>
          </p:nvPr>
        </p:nvSpPr>
        <p:spPr>
          <a:xfrm>
            <a:off x="869415" y="2568351"/>
            <a:ext cx="7408823" cy="1526994"/>
          </a:xfrm>
        </p:spPr>
        <p:txBody>
          <a:bodyPr>
            <a:noAutofit/>
          </a:bodyPr>
          <a:lstStyle/>
          <a:p>
            <a:pPr marL="0" indent="0" algn="ctr">
              <a:lnSpc>
                <a:spcPct val="150000"/>
              </a:lnSpc>
              <a:buNone/>
            </a:pPr>
            <a:r>
              <a:rPr lang="pl-PL" sz="3200" dirty="0">
                <a:ea typeface="Segoe UI" panose="020B0502040204020203" pitchFamily="34" charset="0"/>
              </a:rPr>
              <a:t>Jakie znacie aplikacje, z których korzystają Wasze dzieci? </a:t>
            </a:r>
          </a:p>
          <a:p>
            <a:pPr marL="0" indent="0" algn="ctr">
              <a:lnSpc>
                <a:spcPct val="150000"/>
              </a:lnSpc>
              <a:buNone/>
            </a:pPr>
            <a:endParaRPr lang="pl-PL" sz="3200" dirty="0">
              <a:ea typeface="Segoe UI" panose="020B0502040204020203" pitchFamily="34" charset="0"/>
            </a:endParaRPr>
          </a:p>
          <a:p>
            <a:pPr marL="0" indent="0" algn="ctr">
              <a:lnSpc>
                <a:spcPct val="150000"/>
              </a:lnSpc>
              <a:buNone/>
            </a:pPr>
            <a:r>
              <a:rPr lang="pl-PL" dirty="0">
                <a:ea typeface="Segoe UI" panose="020B0502040204020203" pitchFamily="34" charset="0"/>
                <a:sym typeface="Wingdings" panose="05000000000000000000" pitchFamily="2" charset="2"/>
              </a:rPr>
              <a:t> </a:t>
            </a:r>
            <a:r>
              <a:rPr lang="pl-PL" dirty="0">
                <a:ea typeface="Segoe UI" panose="020B0502040204020203" pitchFamily="34" charset="0"/>
              </a:rPr>
              <a:t>Podzielcie się z innymi uczestnikami szkolenia.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111" y="236423"/>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443735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a:off x="0" y="0"/>
            <a:ext cx="9144000" cy="4585349"/>
          </a:xfrm>
          <a:prstGeom prst="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tekstu 3" descr="e-mocni: cyfrowe umiejętności, realne korzyści" title="tytuł projektu"/>
          <p:cNvSpPr>
            <a:spLocks noGrp="1"/>
          </p:cNvSpPr>
          <p:nvPr>
            <p:ph type="body" idx="1"/>
          </p:nvPr>
        </p:nvSpPr>
        <p:spPr>
          <a:xfrm>
            <a:off x="489410" y="487890"/>
            <a:ext cx="8155825" cy="3183060"/>
          </a:xfrm>
        </p:spPr>
        <p:txBody>
          <a:bodyPr>
            <a:noAutofit/>
          </a:bodyPr>
          <a:lstStyle/>
          <a:p>
            <a:pPr algn="ctr"/>
            <a:r>
              <a:rPr lang="pl-PL" sz="6000" dirty="0" smtClean="0">
                <a:solidFill>
                  <a:schemeClr val="bg1"/>
                </a:solidFill>
                <a:latin typeface="+mj-lt"/>
              </a:rPr>
              <a:t>E-MOCNI: </a:t>
            </a:r>
          </a:p>
          <a:p>
            <a:pPr algn="ctr"/>
            <a:r>
              <a:rPr lang="pl-PL" sz="6000" dirty="0" smtClean="0">
                <a:solidFill>
                  <a:schemeClr val="bg1"/>
                </a:solidFill>
                <a:latin typeface="+mj-lt"/>
              </a:rPr>
              <a:t>CYFROWE UMIEJĘTNOŚCI, </a:t>
            </a:r>
            <a:br>
              <a:rPr lang="pl-PL" sz="6000" dirty="0" smtClean="0">
                <a:solidFill>
                  <a:schemeClr val="bg1"/>
                </a:solidFill>
                <a:latin typeface="+mj-lt"/>
              </a:rPr>
            </a:br>
            <a:r>
              <a:rPr lang="pl-PL" sz="6000" dirty="0" smtClean="0">
                <a:solidFill>
                  <a:schemeClr val="bg1"/>
                </a:solidFill>
                <a:latin typeface="+mj-lt"/>
              </a:rPr>
              <a:t>REALNE KORZYŚCI</a:t>
            </a:r>
            <a:endParaRPr lang="pl-PL" sz="6000" dirty="0">
              <a:solidFill>
                <a:schemeClr val="bg1"/>
              </a:solidFill>
              <a:latin typeface="+mj-lt"/>
            </a:endParaRPr>
          </a:p>
        </p:txBody>
      </p:sp>
      <p:sp>
        <p:nvSpPr>
          <p:cNvPr id="2" name="Prostokąt 1"/>
          <p:cNvSpPr/>
          <p:nvPr/>
        </p:nvSpPr>
        <p:spPr>
          <a:xfrm>
            <a:off x="914400" y="4978400"/>
            <a:ext cx="2404533" cy="15070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3" name="Symbol zastępczy zawartości 2" descr="Fundusze Europejskie. Program Operacyjny Polska Cyfrowa - czyli napisy oraz element graficzny: na prostokącie trzy gwiazdki;&#10;Projekt &quot;e-Mocni: cyfrowe umiejętności, realne korzyści&quot; - napis &quot;e-Mocni oraz &quot;cyfrowe umiejętności, realne korzyści - obrysowane elementem graficznym przypominającym znak &quot;@&quot;;&#10;Unia Europejska Europejski Fundusz Rozwoju Regionalnego - na  prostokątnym tle okrąg wyznaczony gwiazdkami)" title="loga - wersja czarno-biała"/>
          <p:cNvPicPr>
            <a:picLocks noGrp="1" noChangeAspect="1"/>
          </p:cNvPicPr>
          <p:nvPr>
            <p:ph idx="10"/>
          </p:nvPr>
        </p:nvPicPr>
        <p:blipFill>
          <a:blip r:embed="rId3">
            <a:extLst>
              <a:ext uri="{28A0092B-C50C-407E-A947-70E740481C1C}">
                <a14:useLocalDpi xmlns:a14="http://schemas.microsoft.com/office/drawing/2010/main" val="0"/>
              </a:ext>
            </a:extLst>
          </a:blip>
          <a:stretch>
            <a:fillRect/>
          </a:stretch>
        </p:blipFill>
        <p:spPr>
          <a:xfrm>
            <a:off x="682014" y="5305028"/>
            <a:ext cx="7963221" cy="899072"/>
          </a:xfrm>
        </p:spPr>
      </p:pic>
    </p:spTree>
    <p:extLst>
      <p:ext uri="{BB962C8B-B14F-4D97-AF65-F5344CB8AC3E}">
        <p14:creationId xmlns:p14="http://schemas.microsoft.com/office/powerpoint/2010/main" val="28818842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869415" y="2568350"/>
            <a:ext cx="7496372" cy="2451121"/>
          </a:xfrm>
        </p:spPr>
        <p:txBody>
          <a:bodyPr>
            <a:noAutofit/>
          </a:bodyPr>
          <a:lstStyle/>
          <a:p>
            <a:pPr marL="358775" indent="-358775">
              <a:lnSpc>
                <a:spcPct val="150000"/>
              </a:lnSpc>
            </a:pPr>
            <a:r>
              <a:rPr lang="pl-PL" dirty="0">
                <a:ea typeface="Segoe UI" panose="020B0502040204020203" pitchFamily="34" charset="0"/>
              </a:rPr>
              <a:t>Jeżeli Twoje dziecko korzysta z YouTube i ogląda tam różne filmiki lub bajki, warto zainstalować odpowiednią aplikację stworzoną przez YouTube, która będzie odpowiednio filtrowała filmy.</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26798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err="1">
                <a:solidFill>
                  <a:srgbClr val="EA5B0C"/>
                </a:solidFill>
                <a:ea typeface="Segoe UI" panose="020B0502040204020203" pitchFamily="34" charset="0"/>
                <a:cs typeface="Segoe UI" panose="020B0502040204020203" pitchFamily="34" charset="0"/>
              </a:rPr>
              <a:t>Youtube</a:t>
            </a:r>
            <a:r>
              <a:rPr lang="pl-PL" cap="none" dirty="0">
                <a:solidFill>
                  <a:srgbClr val="EA5B0C"/>
                </a:solidFill>
                <a:ea typeface="Segoe UI" panose="020B0502040204020203" pitchFamily="34" charset="0"/>
                <a:cs typeface="Segoe UI" panose="020B0502040204020203" pitchFamily="34" charset="0"/>
              </a:rPr>
              <a:t> Kids</a:t>
            </a:r>
          </a:p>
        </p:txBody>
      </p:sp>
      <p:sp>
        <p:nvSpPr>
          <p:cNvPr id="3" name="Symbol zastępczy zawartości 2"/>
          <p:cNvSpPr>
            <a:spLocks noGrp="1"/>
          </p:cNvSpPr>
          <p:nvPr>
            <p:ph idx="1"/>
          </p:nvPr>
        </p:nvSpPr>
        <p:spPr>
          <a:xfrm>
            <a:off x="193638" y="5459140"/>
            <a:ext cx="8697443" cy="1136213"/>
          </a:xfrm>
        </p:spPr>
        <p:txBody>
          <a:bodyPr>
            <a:noAutofit/>
          </a:bodyPr>
          <a:lstStyle/>
          <a:p>
            <a:pPr marL="358775" indent="-358775">
              <a:lnSpc>
                <a:spcPct val="100000"/>
              </a:lnSpc>
            </a:pPr>
            <a:r>
              <a:rPr lang="pl-PL" sz="2200" dirty="0">
                <a:ea typeface="Segoe UI" panose="020B0502040204020203" pitchFamily="34" charset="0"/>
              </a:rPr>
              <a:t>W tym celu wejdź do </a:t>
            </a:r>
            <a:r>
              <a:rPr lang="pl-PL" sz="2200" dirty="0" err="1">
                <a:ea typeface="Segoe UI" panose="020B0502040204020203" pitchFamily="34" charset="0"/>
              </a:rPr>
              <a:t>AppStore</a:t>
            </a:r>
            <a:r>
              <a:rPr lang="pl-PL" sz="2200" dirty="0">
                <a:ea typeface="Segoe UI" panose="020B0502040204020203" pitchFamily="34" charset="0"/>
              </a:rPr>
              <a:t> lub </a:t>
            </a:r>
            <a:r>
              <a:rPr lang="pl-PL" sz="2200" dirty="0" err="1">
                <a:ea typeface="Segoe UI" panose="020B0502040204020203" pitchFamily="34" charset="0"/>
              </a:rPr>
              <a:t>GooglePlay</a:t>
            </a:r>
            <a:r>
              <a:rPr lang="pl-PL" sz="2200" dirty="0">
                <a:ea typeface="Segoe UI" panose="020B0502040204020203" pitchFamily="34" charset="0"/>
              </a:rPr>
              <a:t>, w zależności od tego, jakiego systemu operacyjnego używa Twój lub dziecka smartfon lub tablet, a następnie pobierz aplikację.</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logo sklepu GooglePlay" title="Google 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904" y="2280412"/>
            <a:ext cx="3594100" cy="2260600"/>
          </a:xfrm>
          <a:prstGeom prst="rect">
            <a:avLst/>
          </a:prstGeom>
        </p:spPr>
      </p:pic>
      <p:pic>
        <p:nvPicPr>
          <p:cNvPr id="6" name="Obraz 5" title="AppSto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911" y="2082148"/>
            <a:ext cx="4215049" cy="2412345"/>
          </a:xfrm>
          <a:prstGeom prst="rect">
            <a:avLst/>
          </a:prstGeom>
        </p:spPr>
      </p:pic>
    </p:spTree>
    <p:extLst>
      <p:ext uri="{BB962C8B-B14F-4D97-AF65-F5344CB8AC3E}">
        <p14:creationId xmlns:p14="http://schemas.microsoft.com/office/powerpoint/2010/main" val="199729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25294" y="172765"/>
            <a:ext cx="861870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311972" y="6174889"/>
            <a:ext cx="8549926" cy="332915"/>
          </a:xfrm>
        </p:spPr>
        <p:txBody>
          <a:bodyPr>
            <a:noAutofit/>
          </a:bodyPr>
          <a:lstStyle/>
          <a:p>
            <a:pPr marL="0" indent="0" algn="ctr">
              <a:lnSpc>
                <a:spcPct val="150000"/>
              </a:lnSpc>
              <a:buNone/>
            </a:pPr>
            <a:r>
              <a:rPr lang="pl-PL" sz="900" dirty="0" err="1">
                <a:ea typeface="Segoe UI" panose="020B0502040204020203" pitchFamily="34" charset="0"/>
              </a:rPr>
              <a:t>Źródło:https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389106" y="5206702"/>
            <a:ext cx="8394854" cy="912684"/>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50000"/>
              </a:lnSpc>
            </a:pPr>
            <a:r>
              <a:rPr lang="pl-PL" dirty="0">
                <a:ea typeface="Segoe UI" panose="020B0502040204020203" pitchFamily="34" charset="0"/>
              </a:rPr>
              <a:t>Możesz </a:t>
            </a:r>
            <a:r>
              <a:rPr lang="pl-PL" dirty="0" smtClean="0">
                <a:ea typeface="Segoe UI" panose="020B0502040204020203" pitchFamily="34" charset="0"/>
              </a:rPr>
              <a:t>utworzyć </a:t>
            </a:r>
            <a:r>
              <a:rPr lang="pl-PL" dirty="0">
                <a:ea typeface="Segoe UI" panose="020B0502040204020203" pitchFamily="34" charset="0"/>
              </a:rPr>
              <a:t>aż do 8 różnych profili dla swoich </a:t>
            </a:r>
            <a:r>
              <a:rPr lang="pl-PL" dirty="0" smtClean="0">
                <a:ea typeface="Segoe UI" panose="020B0502040204020203" pitchFamily="34" charset="0"/>
              </a:rPr>
              <a:t>dzieci!</a:t>
            </a:r>
            <a:endParaRPr lang="pl-PL" dirty="0">
              <a:ea typeface="Segoe UI" panose="020B0502040204020203" pitchFamily="34" charset="0"/>
            </a:endParaRPr>
          </a:p>
        </p:txBody>
      </p:sp>
      <p:pic>
        <p:nvPicPr>
          <p:cNvPr id="9" name="Obraz 8" descr="logo aplikacji You 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4800" y="2247900"/>
            <a:ext cx="5981700" cy="2362200"/>
          </a:xfrm>
          <a:prstGeom prst="rect">
            <a:avLst/>
          </a:prstGeom>
        </p:spPr>
      </p:pic>
    </p:spTree>
    <p:extLst>
      <p:ext uri="{BB962C8B-B14F-4D97-AF65-F5344CB8AC3E}">
        <p14:creationId xmlns:p14="http://schemas.microsoft.com/office/powerpoint/2010/main" val="4925046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0936" y="172765"/>
            <a:ext cx="862994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301214" y="6185647"/>
            <a:ext cx="8573845" cy="397820"/>
          </a:xfrm>
        </p:spPr>
        <p:txBody>
          <a:bodyPr>
            <a:noAutofit/>
          </a:bodyPr>
          <a:lstStyle/>
          <a:p>
            <a:pPr marL="0" indent="0">
              <a:lnSpc>
                <a:spcPct val="150000"/>
              </a:lnSpc>
              <a:buNone/>
            </a:pPr>
            <a:r>
              <a:rPr lang="pl-PL" sz="900" dirty="0" err="1">
                <a:ea typeface="Segoe UI" panose="020B0502040204020203" pitchFamily="34" charset="0"/>
              </a:rPr>
              <a:t>Zródło:https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301215" y="5671462"/>
            <a:ext cx="8573844" cy="662716"/>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00000"/>
              </a:lnSpc>
            </a:pPr>
            <a:r>
              <a:rPr lang="pl-PL" sz="2200" dirty="0">
                <a:ea typeface="Segoe UI" panose="020B0502040204020203" pitchFamily="34" charset="0"/>
              </a:rPr>
              <a:t>Dziecko może wybierać między innymi: polecane dla niego filmy.</a:t>
            </a:r>
          </a:p>
        </p:txBody>
      </p:sp>
      <p:pic>
        <p:nvPicPr>
          <p:cNvPr id="4" name="Obraz 3" descr="zrzut ze strony aplikacji You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526" y="1145242"/>
            <a:ext cx="6527666" cy="4276931"/>
          </a:xfrm>
          <a:prstGeom prst="rect">
            <a:avLst/>
          </a:prstGeom>
        </p:spPr>
      </p:pic>
    </p:spTree>
    <p:extLst>
      <p:ext uri="{BB962C8B-B14F-4D97-AF65-F5344CB8AC3E}">
        <p14:creationId xmlns:p14="http://schemas.microsoft.com/office/powerpoint/2010/main" val="21437849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descr="zrzut ze strony aplikacji Youtube Kida" title="Youtube Kid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614" y="1009258"/>
            <a:ext cx="7466202" cy="4662204"/>
          </a:xfrm>
          <a:prstGeom prst="rect">
            <a:avLst/>
          </a:prstGeom>
        </p:spPr>
      </p:pic>
      <p:sp>
        <p:nvSpPr>
          <p:cNvPr id="2" name="Tytuł 1"/>
          <p:cNvSpPr>
            <a:spLocks noGrp="1"/>
          </p:cNvSpPr>
          <p:nvPr>
            <p:ph type="title"/>
          </p:nvPr>
        </p:nvSpPr>
        <p:spPr>
          <a:xfrm>
            <a:off x="1081280" y="172765"/>
            <a:ext cx="8229600"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126460" y="6334178"/>
            <a:ext cx="8657500" cy="247968"/>
          </a:xfrm>
        </p:spPr>
        <p:txBody>
          <a:bodyPr>
            <a:noAutofit/>
          </a:bodyPr>
          <a:lstStyle/>
          <a:p>
            <a:pPr marL="0" indent="0" algn="ctr">
              <a:lnSpc>
                <a:spcPct val="150000"/>
              </a:lnSpc>
              <a:buNone/>
            </a:pPr>
            <a:r>
              <a:rPr lang="pl-PL" sz="800" dirty="0" err="1">
                <a:ea typeface="Segoe UI" panose="020B0502040204020203" pitchFamily="34" charset="0"/>
              </a:rPr>
              <a:t>Źródło:https</a:t>
            </a:r>
            <a:r>
              <a:rPr lang="pl-PL" sz="800" dirty="0">
                <a:ea typeface="Segoe UI" panose="020B0502040204020203" pitchFamily="34" charset="0"/>
              </a:rPr>
              <a:t>://</a:t>
            </a:r>
            <a:r>
              <a:rPr lang="pl-PL" sz="800" dirty="0" err="1">
                <a:ea typeface="Segoe UI" panose="020B0502040204020203" pitchFamily="34" charset="0"/>
              </a:rPr>
              <a:t>play.google.com</a:t>
            </a:r>
            <a:r>
              <a:rPr lang="pl-PL" sz="800" dirty="0">
                <a:ea typeface="Segoe UI" panose="020B0502040204020203" pitchFamily="34" charset="0"/>
              </a:rPr>
              <a:t>/</a:t>
            </a:r>
            <a:r>
              <a:rPr lang="pl-PL" sz="800" dirty="0" err="1">
                <a:ea typeface="Segoe UI" panose="020B0502040204020203" pitchFamily="34" charset="0"/>
              </a:rPr>
              <a:t>store</a:t>
            </a:r>
            <a:r>
              <a:rPr lang="pl-PL" sz="800" dirty="0">
                <a:ea typeface="Segoe UI" panose="020B0502040204020203" pitchFamily="34" charset="0"/>
              </a:rPr>
              <a:t>/</a:t>
            </a:r>
            <a:r>
              <a:rPr lang="pl-PL" sz="800" dirty="0" err="1">
                <a:ea typeface="Segoe UI" panose="020B0502040204020203" pitchFamily="34" charset="0"/>
              </a:rPr>
              <a:t>apps</a:t>
            </a:r>
            <a:r>
              <a:rPr lang="pl-PL" sz="800" dirty="0">
                <a:ea typeface="Segoe UI" panose="020B0502040204020203" pitchFamily="34" charset="0"/>
              </a:rPr>
              <a:t>/</a:t>
            </a:r>
            <a:r>
              <a:rPr lang="pl-PL" sz="800" dirty="0" err="1">
                <a:ea typeface="Segoe UI" panose="020B0502040204020203" pitchFamily="34" charset="0"/>
              </a:rPr>
              <a:t>details?id</a:t>
            </a:r>
            <a:r>
              <a:rPr lang="pl-PL" sz="800" dirty="0">
                <a:ea typeface="Segoe UI" panose="020B0502040204020203" pitchFamily="34" charset="0"/>
              </a:rPr>
              <a:t>=</a:t>
            </a:r>
            <a:r>
              <a:rPr lang="pl-PL" sz="800" dirty="0" err="1">
                <a:ea typeface="Segoe UI" panose="020B0502040204020203" pitchFamily="34" charset="0"/>
              </a:rPr>
              <a:t>com.google.android.apps.youtube.kids&amp;referrer</a:t>
            </a:r>
            <a:r>
              <a:rPr lang="pl-PL" sz="800" dirty="0">
                <a:ea typeface="Segoe UI" panose="020B0502040204020203" pitchFamily="34" charset="0"/>
              </a:rPr>
              <a:t>=</a:t>
            </a:r>
            <a:r>
              <a:rPr lang="pl-PL" sz="800" dirty="0" err="1">
                <a:ea typeface="Segoe UI" panose="020B0502040204020203" pitchFamily="34" charset="0"/>
              </a:rPr>
              <a:t>utm_source</a:t>
            </a:r>
            <a:r>
              <a:rPr lang="pl-PL" sz="800" dirty="0">
                <a:ea typeface="Segoe UI" panose="020B0502040204020203" pitchFamily="34" charset="0"/>
              </a:rPr>
              <a:t>=</a:t>
            </a:r>
            <a:r>
              <a:rPr lang="pl-PL" sz="800" dirty="0" err="1">
                <a:ea typeface="Segoe UI" panose="020B0502040204020203" pitchFamily="34" charset="0"/>
              </a:rPr>
              <a:t>website&amp;utm_medium</a:t>
            </a:r>
            <a:r>
              <a:rPr lang="pl-PL" sz="800" dirty="0">
                <a:ea typeface="Segoe UI" panose="020B0502040204020203" pitchFamily="34" charset="0"/>
              </a:rPr>
              <a:t>=</a:t>
            </a:r>
            <a:r>
              <a:rPr lang="pl-PL" sz="800" dirty="0" err="1">
                <a:ea typeface="Segoe UI" panose="020B0502040204020203" pitchFamily="34" charset="0"/>
              </a:rPr>
              <a:t>ytk&amp;utm_campaign</a:t>
            </a:r>
            <a:r>
              <a:rPr lang="pl-PL" sz="800" dirty="0">
                <a:ea typeface="Segoe UI" panose="020B0502040204020203" pitchFamily="34" charset="0"/>
              </a:rPr>
              <a:t>=</a:t>
            </a:r>
            <a:r>
              <a:rPr lang="pl-PL" sz="800" dirty="0" err="1">
                <a:ea typeface="Segoe UI" panose="020B0502040204020203" pitchFamily="34" charset="0"/>
              </a:rPr>
              <a:t>lp</a:t>
            </a:r>
            <a:endParaRPr lang="pl-PL" sz="8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564614" y="5726966"/>
            <a:ext cx="8015129" cy="607212"/>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50000"/>
              </a:lnSpc>
            </a:pPr>
            <a:r>
              <a:rPr lang="pl-PL" sz="2200" dirty="0">
                <a:ea typeface="Segoe UI" panose="020B0502040204020203" pitchFamily="34" charset="0"/>
              </a:rPr>
              <a:t>Dziecko może wybierać między innymi: filmy do nauki</a:t>
            </a:r>
          </a:p>
        </p:txBody>
      </p:sp>
    </p:spTree>
    <p:extLst>
      <p:ext uri="{BB962C8B-B14F-4D97-AF65-F5344CB8AC3E}">
        <p14:creationId xmlns:p14="http://schemas.microsoft.com/office/powerpoint/2010/main" val="17190219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4614" y="172765"/>
            <a:ext cx="874626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223737" y="6375251"/>
            <a:ext cx="8700936" cy="317837"/>
          </a:xfrm>
        </p:spPr>
        <p:txBody>
          <a:bodyPr>
            <a:noAutofit/>
          </a:bodyPr>
          <a:lstStyle/>
          <a:p>
            <a:pPr marL="0" indent="0" algn="ctr">
              <a:lnSpc>
                <a:spcPct val="150000"/>
              </a:lnSpc>
              <a:buNone/>
            </a:pPr>
            <a:r>
              <a:rPr lang="pl-PL" sz="900" dirty="0" err="1">
                <a:ea typeface="Segoe UI" panose="020B0502040204020203" pitchFamily="34" charset="0"/>
              </a:rPr>
              <a:t>Źródło:https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6283" y="300631"/>
            <a:ext cx="1178390" cy="707505"/>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408562" y="5671462"/>
            <a:ext cx="8152135" cy="662716"/>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00000"/>
              </a:lnSpc>
            </a:pPr>
            <a:r>
              <a:rPr lang="pl-PL" sz="2200" dirty="0">
                <a:ea typeface="Segoe UI" panose="020B0502040204020203" pitchFamily="34" charset="0"/>
              </a:rPr>
              <a:t>Dziecko może wybierać m.in. filmy do zabawy </a:t>
            </a:r>
            <a:r>
              <a:rPr lang="mr-IN" sz="2200" dirty="0">
                <a:ea typeface="Segoe UI" panose="020B0502040204020203" pitchFamily="34" charset="0"/>
              </a:rPr>
              <a:t>–</a:t>
            </a:r>
            <a:r>
              <a:rPr lang="pl-PL" sz="2200" dirty="0">
                <a:ea typeface="Segoe UI" panose="020B0502040204020203" pitchFamily="34" charset="0"/>
              </a:rPr>
              <a:t> bajki i seriale dla dzieci.</a:t>
            </a:r>
          </a:p>
        </p:txBody>
      </p:sp>
      <p:pic>
        <p:nvPicPr>
          <p:cNvPr id="4" name="Obraz 3" descr="zrzut ze strony aplikacji You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955" y="1087165"/>
            <a:ext cx="7079165" cy="4377402"/>
          </a:xfrm>
          <a:prstGeom prst="rect">
            <a:avLst/>
          </a:prstGeom>
        </p:spPr>
      </p:pic>
    </p:spTree>
    <p:extLst>
      <p:ext uri="{BB962C8B-B14F-4D97-AF65-F5344CB8AC3E}">
        <p14:creationId xmlns:p14="http://schemas.microsoft.com/office/powerpoint/2010/main" val="18834957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4 </a:t>
            </a:r>
            <a:br>
              <a:rPr lang="pl-PL" sz="4400" dirty="0"/>
            </a:br>
            <a:r>
              <a:rPr lang="pl-PL" sz="4400" dirty="0"/>
              <a:t>Kontrola rodzicielska</a:t>
            </a:r>
          </a:p>
        </p:txBody>
      </p:sp>
    </p:spTree>
    <p:extLst>
      <p:ext uri="{BB962C8B-B14F-4D97-AF65-F5344CB8AC3E}">
        <p14:creationId xmlns:p14="http://schemas.microsoft.com/office/powerpoint/2010/main" val="14770703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79379" y="172765"/>
            <a:ext cx="893150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a:t>
            </a:r>
          </a:p>
        </p:txBody>
      </p:sp>
      <p:sp>
        <p:nvSpPr>
          <p:cNvPr id="3" name="Symbol zastępczy zawartości 2"/>
          <p:cNvSpPr>
            <a:spLocks noGrp="1"/>
          </p:cNvSpPr>
          <p:nvPr>
            <p:ph idx="1"/>
          </p:nvPr>
        </p:nvSpPr>
        <p:spPr>
          <a:xfrm>
            <a:off x="817123" y="1805054"/>
            <a:ext cx="7548664" cy="4547108"/>
          </a:xfrm>
        </p:spPr>
        <p:txBody>
          <a:bodyPr>
            <a:noAutofit/>
          </a:bodyPr>
          <a:lstStyle/>
          <a:p>
            <a:pPr marL="358775" indent="-358775">
              <a:lnSpc>
                <a:spcPct val="100000"/>
              </a:lnSpc>
            </a:pPr>
            <a:r>
              <a:rPr lang="pl-PL" dirty="0">
                <a:ea typeface="Segoe UI" panose="020B0502040204020203" pitchFamily="34" charset="0"/>
              </a:rPr>
              <a:t>Zdarzają się takie sytuacje, w których nieświadomy rodzic pozostaje zalogowany w sklepie z aplikacjami.</a:t>
            </a:r>
          </a:p>
          <a:p>
            <a:pPr marL="358775" indent="-358775">
              <a:lnSpc>
                <a:spcPct val="100000"/>
              </a:lnSpc>
            </a:pPr>
            <a:r>
              <a:rPr lang="pl-PL" dirty="0">
                <a:ea typeface="Segoe UI" panose="020B0502040204020203" pitchFamily="34" charset="0"/>
              </a:rPr>
              <a:t>Wtedy dziecko może samo z łatwością dokonywać zakupów nowych aplikacji. </a:t>
            </a:r>
          </a:p>
          <a:p>
            <a:pPr marL="358775" indent="-358775">
              <a:lnSpc>
                <a:spcPct val="100000"/>
              </a:lnSpc>
            </a:pPr>
            <a:r>
              <a:rPr lang="pl-PL" dirty="0">
                <a:ea typeface="Segoe UI" panose="020B0502040204020203" pitchFamily="34" charset="0"/>
              </a:rPr>
              <a:t>Jest to nie tylko niebezpieczne ze względu na treści, jakie mogą trafić do dziecka, ale również dlatego, że może nas to słono kosztować. </a:t>
            </a:r>
          </a:p>
          <a:p>
            <a:pPr marL="358775" indent="-358775">
              <a:lnSpc>
                <a:spcPct val="100000"/>
              </a:lnSpc>
            </a:pPr>
            <a:r>
              <a:rPr lang="pl-PL" dirty="0">
                <a:ea typeface="Segoe UI" panose="020B0502040204020203" pitchFamily="34" charset="0"/>
              </a:rPr>
              <a:t>Dlatego warto stosować zabezpieczenie w formie kontroli rodzicielskiej.</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321418"/>
            <a:ext cx="1408552" cy="84569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56592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87940" y="187639"/>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a:t>
            </a:r>
          </a:p>
        </p:txBody>
      </p:sp>
      <p:sp>
        <p:nvSpPr>
          <p:cNvPr id="3" name="Symbol zastępczy zawartości 2"/>
          <p:cNvSpPr>
            <a:spLocks noGrp="1"/>
          </p:cNvSpPr>
          <p:nvPr>
            <p:ph idx="1"/>
          </p:nvPr>
        </p:nvSpPr>
        <p:spPr>
          <a:xfrm>
            <a:off x="4367504" y="2519464"/>
            <a:ext cx="3939917" cy="2480553"/>
          </a:xfrm>
        </p:spPr>
        <p:txBody>
          <a:bodyPr>
            <a:noAutofit/>
          </a:bodyPr>
          <a:lstStyle/>
          <a:p>
            <a:pPr marL="0" indent="0">
              <a:lnSpc>
                <a:spcPct val="100000"/>
              </a:lnSpc>
              <a:buNone/>
            </a:pPr>
            <a:r>
              <a:rPr lang="pl-PL" dirty="0">
                <a:ea typeface="Segoe UI" panose="020B0502040204020203" pitchFamily="34" charset="0"/>
              </a:rPr>
              <a:t>Uruchom aplikację </a:t>
            </a:r>
            <a:r>
              <a:rPr lang="pl-PL" dirty="0" err="1">
                <a:ea typeface="Segoe UI" panose="020B0502040204020203" pitchFamily="34" charset="0"/>
              </a:rPr>
              <a:t>GooglePlay</a:t>
            </a:r>
            <a:r>
              <a:rPr lang="pl-PL" dirty="0">
                <a:ea typeface="Segoe UI" panose="020B0502040204020203" pitchFamily="34" charset="0"/>
              </a:rPr>
              <a:t> </a:t>
            </a:r>
          </a:p>
          <a:p>
            <a:pPr marL="0" indent="0">
              <a:lnSpc>
                <a:spcPct val="100000"/>
              </a:lnSpc>
              <a:buNone/>
            </a:pPr>
            <a:r>
              <a:rPr lang="pl-PL" dirty="0">
                <a:ea typeface="Segoe UI" panose="020B0502040204020203" pitchFamily="34" charset="0"/>
              </a:rPr>
              <a:t>i wybierz trzy kreseczki </a:t>
            </a:r>
            <a:br>
              <a:rPr lang="pl-PL" dirty="0">
                <a:ea typeface="Segoe UI" panose="020B0502040204020203" pitchFamily="34" charset="0"/>
              </a:rPr>
            </a:br>
            <a:r>
              <a:rPr lang="pl-PL" dirty="0">
                <a:ea typeface="Segoe UI" panose="020B0502040204020203" pitchFamily="34" charset="0"/>
              </a:rPr>
              <a:t>w lewym górnym rogu.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anu ze strony sklepu GoglePlay" title="GooglePlay- 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940" y="1330639"/>
            <a:ext cx="2812651" cy="5000267"/>
          </a:xfrm>
          <a:prstGeom prst="rect">
            <a:avLst/>
          </a:prstGeom>
        </p:spPr>
      </p:pic>
    </p:spTree>
    <p:extLst>
      <p:ext uri="{BB962C8B-B14F-4D97-AF65-F5344CB8AC3E}">
        <p14:creationId xmlns:p14="http://schemas.microsoft.com/office/powerpoint/2010/main" val="16079896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3841" y="107617"/>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(1)</a:t>
            </a:r>
          </a:p>
        </p:txBody>
      </p:sp>
      <p:sp>
        <p:nvSpPr>
          <p:cNvPr id="3" name="Symbol zastępczy zawartości 2"/>
          <p:cNvSpPr>
            <a:spLocks noGrp="1"/>
          </p:cNvSpPr>
          <p:nvPr>
            <p:ph idx="1"/>
          </p:nvPr>
        </p:nvSpPr>
        <p:spPr>
          <a:xfrm>
            <a:off x="4402152" y="2515463"/>
            <a:ext cx="4361289" cy="1181047"/>
          </a:xfrm>
        </p:spPr>
        <p:txBody>
          <a:bodyPr>
            <a:noAutofit/>
          </a:bodyPr>
          <a:lstStyle/>
          <a:p>
            <a:pPr marL="358775" indent="-358775">
              <a:lnSpc>
                <a:spcPct val="150000"/>
              </a:lnSpc>
            </a:pPr>
            <a:r>
              <a:rPr lang="pl-PL" dirty="0">
                <a:ea typeface="Segoe UI" panose="020B0502040204020203" pitchFamily="34" charset="0"/>
              </a:rPr>
              <a:t>Następnie wybierz „Ustawienia”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 ze strony GooglePlay- "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00" y="1580501"/>
            <a:ext cx="2638616" cy="4690872"/>
          </a:xfrm>
          <a:prstGeom prst="rect">
            <a:avLst/>
          </a:prstGeom>
        </p:spPr>
      </p:pic>
      <p:sp>
        <p:nvSpPr>
          <p:cNvPr id="11" name="Ramka 10"/>
          <p:cNvSpPr/>
          <p:nvPr/>
        </p:nvSpPr>
        <p:spPr>
          <a:xfrm>
            <a:off x="966360" y="5347829"/>
            <a:ext cx="2073400" cy="45861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Tree>
    <p:extLst>
      <p:ext uri="{BB962C8B-B14F-4D97-AF65-F5344CB8AC3E}">
        <p14:creationId xmlns:p14="http://schemas.microsoft.com/office/powerpoint/2010/main" val="146029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descr="logo Fundacji Aktywizacj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7920" y="796335"/>
            <a:ext cx="3337574" cy="2359516"/>
          </a:xfrm>
          <a:prstGeom prst="rect">
            <a:avLst/>
          </a:prstGeom>
        </p:spPr>
      </p:pic>
      <p:pic>
        <p:nvPicPr>
          <p:cNvPr id="6" name="Obraz 5" descr="logo Polskiego Związku Głuchych. Oddział Łódzk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7563" y="3560366"/>
            <a:ext cx="2628571" cy="1765079"/>
          </a:xfrm>
          <a:prstGeom prst="rect">
            <a:avLst/>
          </a:prstGeom>
        </p:spPr>
      </p:pic>
      <p:pic>
        <p:nvPicPr>
          <p:cNvPr id="8" name="Obraz 7" descr="logo Fundacji Rozwoju Społeczeństwa Informacyjne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6793" y="1404311"/>
            <a:ext cx="2789341" cy="1186664"/>
          </a:xfrm>
          <a:prstGeom prst="rect">
            <a:avLst/>
          </a:prstGeom>
        </p:spPr>
      </p:pic>
      <p:pic>
        <p:nvPicPr>
          <p:cNvPr id="9" name="Obraz 8" descr="logo Fundacji Instytut Rozwoju Regionalne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6651" y="3877490"/>
            <a:ext cx="1840113" cy="1130833"/>
          </a:xfrm>
          <a:prstGeom prst="rect">
            <a:avLst/>
          </a:prstGeom>
        </p:spPr>
      </p:pic>
      <p:sp>
        <p:nvSpPr>
          <p:cNvPr id="12" name="Symbol zastępczy zawartości 8"/>
          <p:cNvSpPr>
            <a:spLocks noGrp="1"/>
          </p:cNvSpPr>
          <p:nvPr>
            <p:ph idx="4294967295"/>
          </p:nvPr>
        </p:nvSpPr>
        <p:spPr>
          <a:xfrm>
            <a:off x="0" y="3059113"/>
            <a:ext cx="2235200" cy="676275"/>
          </a:xfrm>
          <a:prstGeom prst="rect">
            <a:avLst/>
          </a:prstGeom>
          <a:solidFill>
            <a:srgbClr val="FF6600"/>
          </a:solidFill>
        </p:spPr>
        <p:txBody>
          <a:bodyPr anchor="ctr">
            <a:normAutofit/>
          </a:bodyPr>
          <a:lstStyle/>
          <a:p>
            <a:r>
              <a:rPr lang="pl-PL" sz="3600" dirty="0">
                <a:solidFill>
                  <a:schemeClr val="bg1"/>
                </a:solidFill>
                <a:latin typeface="+mj-lt"/>
              </a:rPr>
              <a:t>PARTNERZY</a:t>
            </a:r>
            <a:endParaRPr lang="pl-PL" sz="3600" cap="none" dirty="0">
              <a:solidFill>
                <a:schemeClr val="bg1"/>
              </a:solidFill>
              <a:latin typeface="+mj-lt"/>
            </a:endParaRPr>
          </a:p>
        </p:txBody>
      </p:sp>
    </p:spTree>
    <p:extLst>
      <p:ext uri="{BB962C8B-B14F-4D97-AF65-F5344CB8AC3E}">
        <p14:creationId xmlns:p14="http://schemas.microsoft.com/office/powerpoint/2010/main" val="20747486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42026" y="172765"/>
            <a:ext cx="8668854" cy="1169652"/>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(2)</a:t>
            </a:r>
          </a:p>
        </p:txBody>
      </p:sp>
      <p:sp>
        <p:nvSpPr>
          <p:cNvPr id="3" name="Symbol zastępczy zawartości 2"/>
          <p:cNvSpPr>
            <a:spLocks noGrp="1"/>
          </p:cNvSpPr>
          <p:nvPr>
            <p:ph idx="1"/>
          </p:nvPr>
        </p:nvSpPr>
        <p:spPr>
          <a:xfrm>
            <a:off x="4367503" y="2655651"/>
            <a:ext cx="4416457" cy="1359108"/>
          </a:xfrm>
        </p:spPr>
        <p:txBody>
          <a:bodyPr>
            <a:noAutofit/>
          </a:bodyPr>
          <a:lstStyle/>
          <a:p>
            <a:pPr marL="358775" indent="-358775">
              <a:lnSpc>
                <a:spcPct val="100000"/>
              </a:lnSpc>
            </a:pPr>
            <a:r>
              <a:rPr lang="pl-PL" dirty="0">
                <a:ea typeface="Segoe UI" panose="020B0502040204020203" pitchFamily="34" charset="0"/>
              </a:rPr>
              <a:t>Na samym dole wybierz </a:t>
            </a:r>
            <a:br>
              <a:rPr lang="pl-PL" dirty="0">
                <a:ea typeface="Segoe UI" panose="020B0502040204020203" pitchFamily="34" charset="0"/>
              </a:rPr>
            </a:br>
            <a:r>
              <a:rPr lang="pl-PL" dirty="0">
                <a:ea typeface="Segoe UI" panose="020B0502040204020203" pitchFamily="34" charset="0"/>
              </a:rPr>
              <a:t>i otwórz „Kontrola rodzicielska”.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rzut ekarnu z aplikacji  GooglePlay"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0272" y="1532163"/>
            <a:ext cx="2792921" cy="4965192"/>
          </a:xfrm>
          <a:prstGeom prst="rect">
            <a:avLst/>
          </a:prstGeom>
        </p:spPr>
      </p:pic>
    </p:spTree>
    <p:extLst>
      <p:ext uri="{BB962C8B-B14F-4D97-AF65-F5344CB8AC3E}">
        <p14:creationId xmlns:p14="http://schemas.microsoft.com/office/powerpoint/2010/main" val="12457093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53311" y="172765"/>
            <a:ext cx="806422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(3)</a:t>
            </a:r>
          </a:p>
        </p:txBody>
      </p:sp>
      <p:sp>
        <p:nvSpPr>
          <p:cNvPr id="3" name="Symbol zastępczy zawartości 2"/>
          <p:cNvSpPr>
            <a:spLocks noGrp="1"/>
          </p:cNvSpPr>
          <p:nvPr>
            <p:ph idx="1"/>
          </p:nvPr>
        </p:nvSpPr>
        <p:spPr>
          <a:xfrm>
            <a:off x="4367503" y="1974715"/>
            <a:ext cx="4173382" cy="3608962"/>
          </a:xfrm>
        </p:spPr>
        <p:txBody>
          <a:bodyPr>
            <a:noAutofit/>
          </a:bodyPr>
          <a:lstStyle/>
          <a:p>
            <a:pPr marL="358775" indent="-358775">
              <a:lnSpc>
                <a:spcPct val="100000"/>
              </a:lnSpc>
            </a:pPr>
            <a:r>
              <a:rPr lang="pl-PL" dirty="0">
                <a:ea typeface="Segoe UI" panose="020B0502040204020203" pitchFamily="34" charset="0"/>
              </a:rPr>
              <a:t>Zostaniesz poproszona/poproszony </a:t>
            </a:r>
            <a:br>
              <a:rPr lang="pl-PL" dirty="0">
                <a:ea typeface="Segoe UI" panose="020B0502040204020203" pitchFamily="34" charset="0"/>
              </a:rPr>
            </a:br>
            <a:r>
              <a:rPr lang="pl-PL" dirty="0">
                <a:ea typeface="Segoe UI" panose="020B0502040204020203" pitchFamily="34" charset="0"/>
              </a:rPr>
              <a:t>o podanie kodu PIN, którego nie powinieneś podawać swojemu dziecku.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37112" y="236423"/>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z aplkacji GooglePlay-ustawianie kod PIN" title="Kontrola rodzicielska Kod PI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375" y="1315765"/>
            <a:ext cx="2842283" cy="5052947"/>
          </a:xfrm>
          <a:prstGeom prst="rect">
            <a:avLst/>
          </a:prstGeom>
        </p:spPr>
      </p:pic>
    </p:spTree>
    <p:extLst>
      <p:ext uri="{BB962C8B-B14F-4D97-AF65-F5344CB8AC3E}">
        <p14:creationId xmlns:p14="http://schemas.microsoft.com/office/powerpoint/2010/main" val="523583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875489" y="172765"/>
            <a:ext cx="843539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(4)</a:t>
            </a:r>
          </a:p>
        </p:txBody>
      </p:sp>
      <p:sp>
        <p:nvSpPr>
          <p:cNvPr id="3" name="Symbol zastępczy zawartości 2"/>
          <p:cNvSpPr>
            <a:spLocks noGrp="1"/>
          </p:cNvSpPr>
          <p:nvPr>
            <p:ph idx="1"/>
          </p:nvPr>
        </p:nvSpPr>
        <p:spPr>
          <a:xfrm>
            <a:off x="4367503" y="1916349"/>
            <a:ext cx="4416457" cy="4280170"/>
          </a:xfrm>
        </p:spPr>
        <p:txBody>
          <a:bodyPr>
            <a:noAutofit/>
          </a:bodyPr>
          <a:lstStyle/>
          <a:p>
            <a:pPr marL="358775" indent="-358775">
              <a:lnSpc>
                <a:spcPct val="100000"/>
              </a:lnSpc>
            </a:pPr>
            <a:r>
              <a:rPr lang="pl-PL" dirty="0">
                <a:ea typeface="Segoe UI" panose="020B0502040204020203" pitchFamily="34" charset="0"/>
              </a:rPr>
              <a:t>Następnie wybierz odpowiednią opcję </a:t>
            </a:r>
          </a:p>
          <a:p>
            <a:pPr marL="358775" indent="-358775">
              <a:lnSpc>
                <a:spcPct val="100000"/>
              </a:lnSpc>
            </a:pPr>
            <a:r>
              <a:rPr lang="pl-PL" dirty="0">
                <a:solidFill>
                  <a:srgbClr val="EA5B0C"/>
                </a:solidFill>
                <a:ea typeface="Segoe UI" panose="020B0502040204020203" pitchFamily="34" charset="0"/>
              </a:rPr>
              <a:t>PEGI to międzynarodowy system ocen</a:t>
            </a:r>
            <a:r>
              <a:rPr lang="pl-PL" dirty="0">
                <a:ea typeface="Segoe UI" panose="020B0502040204020203" pitchFamily="34" charset="0"/>
              </a:rPr>
              <a:t>, który kwalifikuje filmy i gry do odpowiednich kategorii wiekowych. </a:t>
            </a:r>
          </a:p>
          <a:p>
            <a:pPr marL="358775" indent="-358775">
              <a:lnSpc>
                <a:spcPct val="100000"/>
              </a:lnSpc>
            </a:pPr>
            <a:r>
              <a:rPr lang="pl-PL" dirty="0">
                <a:ea typeface="Segoe UI" panose="020B0502040204020203" pitchFamily="34" charset="0"/>
              </a:rPr>
              <a:t>Przykładowo PEGI 12 oznacza, że gra, czy film lub aplikacja są odpowiednie dla dzieci w wieku 12+.</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rzut ekranu z aplikacji GooglePlay&#10;PEGI"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248" y="1239902"/>
            <a:ext cx="3047023" cy="5416930"/>
          </a:xfrm>
          <a:prstGeom prst="rect">
            <a:avLst/>
          </a:prstGeom>
        </p:spPr>
      </p:pic>
    </p:spTree>
    <p:extLst>
      <p:ext uri="{BB962C8B-B14F-4D97-AF65-F5344CB8AC3E}">
        <p14:creationId xmlns:p14="http://schemas.microsoft.com/office/powerpoint/2010/main" val="17459375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96111" y="172765"/>
            <a:ext cx="864788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rodzicielska(5)</a:t>
            </a:r>
          </a:p>
        </p:txBody>
      </p:sp>
      <p:sp>
        <p:nvSpPr>
          <p:cNvPr id="3" name="Symbol zastępczy zawartości 2"/>
          <p:cNvSpPr>
            <a:spLocks noGrp="1"/>
          </p:cNvSpPr>
          <p:nvPr>
            <p:ph idx="1"/>
          </p:nvPr>
        </p:nvSpPr>
        <p:spPr>
          <a:xfrm>
            <a:off x="4469930" y="1124383"/>
            <a:ext cx="4139049" cy="4878664"/>
          </a:xfrm>
        </p:spPr>
        <p:txBody>
          <a:bodyPr>
            <a:noAutofit/>
          </a:bodyPr>
          <a:lstStyle/>
          <a:p>
            <a:pPr marL="358775" indent="-358775">
              <a:lnSpc>
                <a:spcPct val="100000"/>
              </a:lnSpc>
            </a:pPr>
            <a:r>
              <a:rPr lang="pl-PL" sz="2200" dirty="0">
                <a:ea typeface="Segoe UI" panose="020B0502040204020203" pitchFamily="34" charset="0"/>
              </a:rPr>
              <a:t>Wróć do poprzedniego widoku i kliknij ”</a:t>
            </a:r>
            <a:r>
              <a:rPr lang="pl-PL" sz="2200" dirty="0">
                <a:solidFill>
                  <a:srgbClr val="EA5B0C"/>
                </a:solidFill>
                <a:ea typeface="Segoe UI" panose="020B0502040204020203" pitchFamily="34" charset="0"/>
              </a:rPr>
              <a:t>Uwierzytelnianie przy zakupach</a:t>
            </a:r>
            <a:r>
              <a:rPr lang="pl-PL" sz="2200" dirty="0">
                <a:ea typeface="Segoe UI" panose="020B0502040204020203" pitchFamily="34" charset="0"/>
              </a:rPr>
              <a:t>”. </a:t>
            </a:r>
          </a:p>
          <a:p>
            <a:pPr marL="358775" indent="-358775">
              <a:lnSpc>
                <a:spcPct val="100000"/>
              </a:lnSpc>
            </a:pPr>
            <a:r>
              <a:rPr lang="pl-PL" sz="2200" dirty="0">
                <a:ea typeface="Segoe UI" panose="020B0502040204020203" pitchFamily="34" charset="0"/>
              </a:rPr>
              <a:t>Jeśli chcesz mieć pewność, że wiesz, jakie aplikacje i gry ściąga Twoje dziecko - zaznacz opcję „</a:t>
            </a:r>
            <a:r>
              <a:rPr lang="pl-PL" sz="2200" dirty="0">
                <a:solidFill>
                  <a:srgbClr val="EA5B0C"/>
                </a:solidFill>
                <a:ea typeface="Segoe UI" panose="020B0502040204020203" pitchFamily="34" charset="0"/>
              </a:rPr>
              <a:t>Przy każdym zakupie w Google Play na tym urządzeniu</a:t>
            </a:r>
            <a:r>
              <a:rPr lang="pl-PL" sz="2200" dirty="0">
                <a:ea typeface="Segoe UI" panose="020B0502040204020203" pitchFamily="34" charset="0"/>
              </a:rPr>
              <a:t>”.</a:t>
            </a:r>
          </a:p>
          <a:p>
            <a:pPr marL="358775" indent="-358775">
              <a:lnSpc>
                <a:spcPct val="100000"/>
              </a:lnSpc>
            </a:pPr>
            <a:r>
              <a:rPr lang="pl-PL" sz="2200" dirty="0">
                <a:ea typeface="Segoe UI" panose="020B0502040204020203" pitchFamily="34" charset="0"/>
              </a:rPr>
              <a:t>Każdy zakup i instalacja aplikacji będzie wymagała potwierdzenia hasłem Google.</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82944" y="300924"/>
            <a:ext cx="1263780" cy="758773"/>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 z aplikacji Google Play uwierzytelenia"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273" y="1123301"/>
            <a:ext cx="3117507" cy="5542235"/>
          </a:xfrm>
          <a:prstGeom prst="rect">
            <a:avLst/>
          </a:prstGeom>
        </p:spPr>
      </p:pic>
    </p:spTree>
    <p:extLst>
      <p:ext uri="{BB962C8B-B14F-4D97-AF65-F5344CB8AC3E}">
        <p14:creationId xmlns:p14="http://schemas.microsoft.com/office/powerpoint/2010/main" val="17313362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2998" y="172765"/>
            <a:ext cx="842535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ESET</a:t>
            </a:r>
          </a:p>
        </p:txBody>
      </p:sp>
      <p:sp>
        <p:nvSpPr>
          <p:cNvPr id="3" name="Symbol zastępczy zawartości 2"/>
          <p:cNvSpPr>
            <a:spLocks noGrp="1"/>
          </p:cNvSpPr>
          <p:nvPr>
            <p:ph idx="1"/>
          </p:nvPr>
        </p:nvSpPr>
        <p:spPr>
          <a:xfrm>
            <a:off x="4095346" y="1612588"/>
            <a:ext cx="4552544" cy="4782877"/>
          </a:xfrm>
        </p:spPr>
        <p:txBody>
          <a:bodyPr>
            <a:noAutofit/>
          </a:bodyPr>
          <a:lstStyle/>
          <a:p>
            <a:pPr marL="358775" indent="-358775">
              <a:lnSpc>
                <a:spcPct val="100000"/>
              </a:lnSpc>
            </a:pPr>
            <a:r>
              <a:rPr lang="pl-PL" sz="1800" dirty="0">
                <a:ea typeface="Segoe UI" panose="020B0502040204020203" pitchFamily="34" charset="0"/>
              </a:rPr>
              <a:t>Istnieją też inne programy do kontroli rodzicielskiej. Jednym z nich jest </a:t>
            </a:r>
            <a:r>
              <a:rPr lang="pl-PL" sz="1800" dirty="0">
                <a:solidFill>
                  <a:srgbClr val="EA5B0C"/>
                </a:solidFill>
                <a:ea typeface="Segoe UI" panose="020B0502040204020203" pitchFamily="34" charset="0"/>
              </a:rPr>
              <a:t>ESET </a:t>
            </a:r>
            <a:r>
              <a:rPr lang="pl-PL" sz="1800" dirty="0" err="1">
                <a:solidFill>
                  <a:srgbClr val="EA5B0C"/>
                </a:solidFill>
                <a:ea typeface="Segoe UI" panose="020B0502040204020203" pitchFamily="34" charset="0"/>
              </a:rPr>
              <a:t>Parental</a:t>
            </a:r>
            <a:r>
              <a:rPr lang="pl-PL" sz="1800" dirty="0">
                <a:solidFill>
                  <a:srgbClr val="EA5B0C"/>
                </a:solidFill>
                <a:ea typeface="Segoe UI" panose="020B0502040204020203" pitchFamily="34" charset="0"/>
              </a:rPr>
              <a:t> Control for Android</a:t>
            </a:r>
            <a:r>
              <a:rPr lang="pl-PL" sz="1800" dirty="0">
                <a:ea typeface="Segoe UI" panose="020B0502040204020203" pitchFamily="34" charset="0"/>
              </a:rPr>
              <a:t>. </a:t>
            </a:r>
          </a:p>
          <a:p>
            <a:pPr marL="358775" indent="-358775">
              <a:lnSpc>
                <a:spcPct val="100000"/>
              </a:lnSpc>
            </a:pPr>
            <a:r>
              <a:rPr lang="pl-PL" sz="1800" dirty="0">
                <a:ea typeface="Segoe UI" panose="020B0502040204020203" pitchFamily="34" charset="0"/>
              </a:rPr>
              <a:t>Dzięki niemu Twoje dziecko będzie bezpiecznie poruszać się w internecie, będziesz mógł/ mogła zablokować strony zawierające treści nieodpowiednie dla dziecka, zdecydować jaką maksymalną liczbę godzin może spędzać przed tabletem czy smartfonem Twoje dziecko. </a:t>
            </a:r>
          </a:p>
          <a:p>
            <a:pPr marL="358775" indent="-358775">
              <a:lnSpc>
                <a:spcPct val="100000"/>
              </a:lnSpc>
            </a:pPr>
            <a:r>
              <a:rPr lang="pl-PL" sz="1800" dirty="0">
                <a:ea typeface="Segoe UI" panose="020B0502040204020203" pitchFamily="34" charset="0"/>
              </a:rPr>
              <a:t>Pierwsze 12 miesięcy jest darmowe. Aby pobrać aplikację ESET postępuj wg instrukcji na stronie: </a:t>
            </a:r>
            <a:r>
              <a:rPr lang="pl-PL" sz="1800" dirty="0" err="1">
                <a:solidFill>
                  <a:srgbClr val="EA5B0C"/>
                </a:solidFill>
                <a:ea typeface="Segoe UI" panose="020B0502040204020203" pitchFamily="34" charset="0"/>
              </a:rPr>
              <a:t>https</a:t>
            </a:r>
            <a:r>
              <a:rPr lang="pl-PL" sz="1800" dirty="0">
                <a:solidFill>
                  <a:srgbClr val="EA5B0C"/>
                </a:solidFill>
                <a:ea typeface="Segoe UI" panose="020B0502040204020203" pitchFamily="34" charset="0"/>
              </a:rPr>
              <a:t>://</a:t>
            </a:r>
            <a:r>
              <a:rPr lang="pl-PL" sz="1800" dirty="0" err="1">
                <a:solidFill>
                  <a:srgbClr val="EA5B0C"/>
                </a:solidFill>
                <a:ea typeface="Segoe UI" panose="020B0502040204020203" pitchFamily="34" charset="0"/>
              </a:rPr>
              <a:t>twojedzieckowsieci.pl</a:t>
            </a:r>
            <a:r>
              <a:rPr lang="pl-PL" sz="1800" dirty="0">
                <a:solidFill>
                  <a:srgbClr val="EA5B0C"/>
                </a:solidFill>
                <a:ea typeface="Segoe UI" panose="020B0502040204020203" pitchFamily="34" charset="0"/>
              </a:rPr>
              <a:t>/kontrola-rodzicielska/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9829" y="250532"/>
            <a:ext cx="1468060" cy="881423"/>
          </a:xfrm>
          <a:prstGeom prst="rect">
            <a:avLst/>
          </a:prstGeom>
        </p:spPr>
      </p:pic>
      <p:sp>
        <p:nvSpPr>
          <p:cNvPr id="7" name="pole tekstowe 6">
            <a:extLst>
              <a:ext uri="{FF2B5EF4-FFF2-40B4-BE49-F238E27FC236}">
                <a16:creationId xmlns="" xmlns:a16="http://schemas.microsoft.com/office/drawing/2014/main"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Kontrola dostępu do stron internetowych" title="Kontrola rodzicielska ES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998" y="1805053"/>
            <a:ext cx="1424806" cy="1502664"/>
          </a:xfrm>
          <a:prstGeom prst="rect">
            <a:avLst/>
          </a:prstGeom>
        </p:spPr>
      </p:pic>
      <p:pic>
        <p:nvPicPr>
          <p:cNvPr id="8" name="Obraz 7" descr="ikona kontrola aplikacji" title="Kontrola rodzicielska ESE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8449" y="1805053"/>
            <a:ext cx="1239542" cy="1541272"/>
          </a:xfrm>
          <a:prstGeom prst="rect">
            <a:avLst/>
          </a:prstGeom>
        </p:spPr>
      </p:pic>
      <p:pic>
        <p:nvPicPr>
          <p:cNvPr id="9" name="Obraz 8" descr="lokalizator dziecka" title="Kontrola rodzicielska ESE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987" y="3797005"/>
            <a:ext cx="1082827" cy="1529588"/>
          </a:xfrm>
          <a:prstGeom prst="rect">
            <a:avLst/>
          </a:prstGeom>
        </p:spPr>
      </p:pic>
      <p:pic>
        <p:nvPicPr>
          <p:cNvPr id="11" name="Obraz 10" descr="ikona wiadomość od rodzica" title="Kontrola rodzicielska ESE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27195" y="3835613"/>
            <a:ext cx="1129928" cy="1703324"/>
          </a:xfrm>
          <a:prstGeom prst="rect">
            <a:avLst/>
          </a:prstGeom>
        </p:spPr>
      </p:pic>
      <p:sp>
        <p:nvSpPr>
          <p:cNvPr id="12" name="PoleTekstowe 11"/>
          <p:cNvSpPr txBox="1"/>
          <p:nvPr/>
        </p:nvSpPr>
        <p:spPr>
          <a:xfrm>
            <a:off x="4992624" y="722376"/>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290146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ctrTitle"/>
          </p:nvPr>
        </p:nvSpPr>
        <p:spPr/>
        <p:txBody>
          <a:bodyPr/>
          <a:lstStyle/>
          <a:p>
            <a:r>
              <a:rPr lang="pl-PL" sz="4400" dirty="0"/>
              <a:t>www.e-mocni.org.pl</a:t>
            </a:r>
          </a:p>
        </p:txBody>
      </p:sp>
    </p:spTree>
    <p:extLst>
      <p:ext uri="{BB962C8B-B14F-4D97-AF65-F5344CB8AC3E}">
        <p14:creationId xmlns:p14="http://schemas.microsoft.com/office/powerpoint/2010/main" val="1950936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a 9"/>
          <p:cNvSpPr/>
          <p:nvPr/>
        </p:nvSpPr>
        <p:spPr>
          <a:xfrm>
            <a:off x="1235157" y="1853013"/>
            <a:ext cx="2303208" cy="2275374"/>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marL="174625" indent="-174625" algn="ctr">
              <a:buAutoNum type="arabicPeriod"/>
            </a:pPr>
            <a:r>
              <a:rPr lang="pl-PL" sz="1600" spc="200" dirty="0">
                <a:solidFill>
                  <a:schemeClr val="bg1"/>
                </a:solidFill>
                <a:latin typeface="Segoe UI" pitchFamily="34" charset="0"/>
                <a:ea typeface="Segoe UI" pitchFamily="34" charset="0"/>
                <a:cs typeface="Segoe UI" pitchFamily="34" charset="0"/>
              </a:rPr>
              <a:t>Zagrożenia przy korzystaniu ze smartfona </a:t>
            </a:r>
          </a:p>
          <a:p>
            <a:pPr algn="ctr"/>
            <a:r>
              <a:rPr lang="pl-PL" sz="1600" spc="200" dirty="0">
                <a:solidFill>
                  <a:schemeClr val="bg1"/>
                </a:solidFill>
                <a:latin typeface="Segoe UI" pitchFamily="34" charset="0"/>
                <a:ea typeface="Segoe UI" pitchFamily="34" charset="0"/>
                <a:cs typeface="Segoe UI" pitchFamily="34" charset="0"/>
              </a:rPr>
              <a:t>i tabletu</a:t>
            </a:r>
          </a:p>
        </p:txBody>
      </p:sp>
      <p:sp>
        <p:nvSpPr>
          <p:cNvPr id="16" name="Elipsa 15"/>
          <p:cNvSpPr/>
          <p:nvPr/>
        </p:nvSpPr>
        <p:spPr>
          <a:xfrm>
            <a:off x="5237454" y="1943524"/>
            <a:ext cx="2249877" cy="2277315"/>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2. Zasady bezpiecznego korzystania ze </a:t>
            </a:r>
            <a:r>
              <a:rPr lang="pl-PL" sz="1600" spc="200" dirty="0" err="1">
                <a:solidFill>
                  <a:schemeClr val="bg1"/>
                </a:solidFill>
                <a:latin typeface="Segoe UI" pitchFamily="34" charset="0"/>
                <a:ea typeface="Segoe UI" pitchFamily="34" charset="0"/>
                <a:cs typeface="Segoe UI" pitchFamily="34" charset="0"/>
              </a:rPr>
              <a:t>smartfona</a:t>
            </a:r>
            <a:r>
              <a:rPr lang="pl-PL" sz="1600" spc="200" dirty="0">
                <a:solidFill>
                  <a:schemeClr val="bg1"/>
                </a:solidFill>
                <a:latin typeface="Segoe UI" pitchFamily="34" charset="0"/>
                <a:ea typeface="Segoe UI" pitchFamily="34" charset="0"/>
                <a:cs typeface="Segoe UI" pitchFamily="34" charset="0"/>
              </a:rPr>
              <a:t> i tabletu</a:t>
            </a:r>
          </a:p>
        </p:txBody>
      </p:sp>
      <p:sp>
        <p:nvSpPr>
          <p:cNvPr id="17" name="Elipsa 16"/>
          <p:cNvSpPr/>
          <p:nvPr/>
        </p:nvSpPr>
        <p:spPr>
          <a:xfrm>
            <a:off x="5232465" y="4296225"/>
            <a:ext cx="2254866" cy="2282365"/>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4. Kontrola rodzicielska</a:t>
            </a:r>
          </a:p>
        </p:txBody>
      </p:sp>
      <p:sp>
        <p:nvSpPr>
          <p:cNvPr id="5" name="Prostokąt 4"/>
          <p:cNvSpPr/>
          <p:nvPr/>
        </p:nvSpPr>
        <p:spPr>
          <a:xfrm>
            <a:off x="600501" y="436728"/>
            <a:ext cx="7942998" cy="1323833"/>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0" dirty="0">
                <a:latin typeface="+mj-lt"/>
              </a:rPr>
              <a:t>PROGRAM SZKOLENIA</a:t>
            </a:r>
          </a:p>
        </p:txBody>
      </p:sp>
      <p:sp>
        <p:nvSpPr>
          <p:cNvPr id="6" name="Elipsa 9"/>
          <p:cNvSpPr/>
          <p:nvPr/>
        </p:nvSpPr>
        <p:spPr>
          <a:xfrm>
            <a:off x="1235157" y="4220839"/>
            <a:ext cx="2303208" cy="2275374"/>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3. Aplikacje dla dzieci </a:t>
            </a:r>
          </a:p>
        </p:txBody>
      </p:sp>
    </p:spTree>
    <p:extLst>
      <p:ext uri="{BB962C8B-B14F-4D97-AF65-F5344CB8AC3E}">
        <p14:creationId xmlns:p14="http://schemas.microsoft.com/office/powerpoint/2010/main" val="1527468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solidFill>
                  <a:srgbClr val="F16623"/>
                </a:solidFill>
              </a:rPr>
              <a:t>Cele szkolenia</a:t>
            </a:r>
          </a:p>
        </p:txBody>
      </p:sp>
      <p:sp>
        <p:nvSpPr>
          <p:cNvPr id="3" name="Symbol zastępczy zawartości 2"/>
          <p:cNvSpPr>
            <a:spLocks noGrp="1"/>
          </p:cNvSpPr>
          <p:nvPr>
            <p:ph idx="1"/>
          </p:nvPr>
        </p:nvSpPr>
        <p:spPr/>
        <p:txBody>
          <a:bodyPr>
            <a:normAutofit/>
          </a:bodyPr>
          <a:lstStyle/>
          <a:p>
            <a:pPr marL="355600" indent="0">
              <a:lnSpc>
                <a:spcPct val="100000"/>
              </a:lnSpc>
              <a:spcAft>
                <a:spcPts val="0"/>
              </a:spcAft>
              <a:buNone/>
            </a:pPr>
            <a:r>
              <a:rPr lang="pl-PL" dirty="0"/>
              <a:t>Uczestnik/ uczestniczka:</a:t>
            </a:r>
          </a:p>
          <a:p>
            <a:pPr marL="698500" indent="-342900">
              <a:lnSpc>
                <a:spcPct val="100000"/>
              </a:lnSpc>
              <a:spcAft>
                <a:spcPts val="0"/>
              </a:spcAft>
            </a:pPr>
            <a:r>
              <a:rPr lang="pl-PL" dirty="0"/>
              <a:t>dowie się, na jakie zagrożenia narażone jest jego/ jej dziecko podczas użytkowania </a:t>
            </a:r>
            <a:r>
              <a:rPr lang="pl-PL" dirty="0" err="1"/>
              <a:t>smartfona</a:t>
            </a:r>
            <a:r>
              <a:rPr lang="pl-PL" dirty="0"/>
              <a:t> i tabletu, </a:t>
            </a:r>
          </a:p>
          <a:p>
            <a:pPr marL="698500" indent="-342900">
              <a:lnSpc>
                <a:spcPct val="100000"/>
              </a:lnSpc>
              <a:spcAft>
                <a:spcPts val="0"/>
              </a:spcAft>
            </a:pPr>
            <a:r>
              <a:rPr lang="pl-PL" dirty="0"/>
              <a:t>pozna zasady bezpiecznego korzystania z tych urządzeń, </a:t>
            </a:r>
          </a:p>
          <a:p>
            <a:pPr marL="698500" indent="-342900">
              <a:lnSpc>
                <a:spcPct val="100000"/>
              </a:lnSpc>
              <a:spcAft>
                <a:spcPts val="0"/>
              </a:spcAft>
            </a:pPr>
            <a:r>
              <a:rPr lang="pl-PL" dirty="0"/>
              <a:t>pozna aplikacje odpowiednie dla dziecka </a:t>
            </a:r>
          </a:p>
          <a:p>
            <a:pPr marL="698500" indent="-342900">
              <a:lnSpc>
                <a:spcPct val="100000"/>
              </a:lnSpc>
              <a:spcAft>
                <a:spcPts val="0"/>
              </a:spcAft>
            </a:pPr>
            <a:r>
              <a:rPr lang="pl-PL" dirty="0"/>
              <a:t>dowie się w jaki sposób wykorzystywać kontrolę rodzicielską przy pobieraniu aplikacji.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22962" y="585216"/>
            <a:ext cx="6735187" cy="669652"/>
          </a:xfrm>
        </p:spPr>
        <p:txBody>
          <a:bodyPr vert="horz" lIns="91440" tIns="45720" rIns="91440" bIns="45720" rtlCol="0" anchor="ctr">
            <a:normAutofit/>
          </a:bodyPr>
          <a:lstStyle/>
          <a:p>
            <a:r>
              <a:rPr lang="pl-PL" dirty="0">
                <a:solidFill>
                  <a:srgbClr val="F16623"/>
                </a:solidFill>
              </a:rPr>
              <a:t>SZCZEGÓŁOWE CELE dydaktyczne</a:t>
            </a:r>
          </a:p>
        </p:txBody>
      </p:sp>
      <p:sp>
        <p:nvSpPr>
          <p:cNvPr id="3" name="Symbol zastępczy zawartości 2"/>
          <p:cNvSpPr>
            <a:spLocks noGrp="1"/>
          </p:cNvSpPr>
          <p:nvPr>
            <p:ph idx="1"/>
          </p:nvPr>
        </p:nvSpPr>
        <p:spPr>
          <a:xfrm>
            <a:off x="696036" y="2022437"/>
            <a:ext cx="7781214" cy="4315497"/>
          </a:xfrm>
        </p:spPr>
        <p:txBody>
          <a:bodyPr>
            <a:normAutofit/>
          </a:bodyPr>
          <a:lstStyle/>
          <a:p>
            <a:pPr marL="0" indent="0">
              <a:buNone/>
            </a:pPr>
            <a:r>
              <a:rPr lang="pl-PL" dirty="0">
                <a:ea typeface="Segoe UI" pitchFamily="34" charset="0"/>
              </a:rPr>
              <a:t>W wyniku szkolenia uczestnik/ uczestniczka będzie wiedział/ wiedziała:</a:t>
            </a:r>
            <a:endParaRPr lang="pl-PL" dirty="0">
              <a:solidFill>
                <a:srgbClr val="FF0000"/>
              </a:solidFill>
              <a:ea typeface="Segoe UI" pitchFamily="34" charset="0"/>
            </a:endParaRPr>
          </a:p>
          <a:p>
            <a:pPr lvl="0">
              <a:buNone/>
            </a:pPr>
            <a:r>
              <a:rPr lang="pl-PL" dirty="0">
                <a:solidFill>
                  <a:srgbClr val="F16623"/>
                </a:solidFill>
                <a:ea typeface="Segoe UI" pitchFamily="34" charset="0"/>
              </a:rPr>
              <a:t>Wiedza</a:t>
            </a:r>
          </a:p>
          <a:p>
            <a:pPr marL="350838" lvl="0" indent="-255588"/>
            <a:r>
              <a:rPr lang="pl-PL" dirty="0">
                <a:ea typeface="Segoe UI" pitchFamily="34" charset="0"/>
              </a:rPr>
              <a:t>jakie są zagrożenia przy korzystaniu ze </a:t>
            </a:r>
            <a:r>
              <a:rPr lang="pl-PL" dirty="0" err="1">
                <a:ea typeface="Segoe UI" pitchFamily="34" charset="0"/>
              </a:rPr>
              <a:t>smartfona</a:t>
            </a:r>
            <a:r>
              <a:rPr lang="pl-PL" dirty="0">
                <a:ea typeface="Segoe UI" pitchFamily="34" charset="0"/>
              </a:rPr>
              <a:t>/ tabletu</a:t>
            </a:r>
          </a:p>
          <a:p>
            <a:pPr marL="350838" lvl="0" indent="-255588"/>
            <a:r>
              <a:rPr lang="pl-PL" dirty="0">
                <a:ea typeface="Segoe UI" pitchFamily="34" charset="0"/>
              </a:rPr>
              <a:t>jak sobie poradzić z tymi zagrożeniami</a:t>
            </a:r>
          </a:p>
          <a:p>
            <a:pPr marL="350838" lvl="0" indent="-255588"/>
            <a:r>
              <a:rPr lang="pl-PL" dirty="0">
                <a:ea typeface="Segoe UI" pitchFamily="34" charset="0"/>
              </a:rPr>
              <a:t>w jaki sposób dobierać odpowiednie aplikacje dla swojego dziecka.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00500" y="585216"/>
            <a:ext cx="7457650" cy="873933"/>
          </a:xfrm>
        </p:spPr>
        <p:txBody>
          <a:bodyPr>
            <a:noAutofit/>
          </a:bodyPr>
          <a:lstStyle/>
          <a:p>
            <a:r>
              <a:rPr lang="pl-PL" dirty="0">
                <a:solidFill>
                  <a:srgbClr val="EA5B0C"/>
                </a:solidFill>
              </a:rPr>
              <a:t>SZCZEGÓŁOWE CELE dydaktyczne</a:t>
            </a:r>
          </a:p>
        </p:txBody>
      </p:sp>
      <p:sp>
        <p:nvSpPr>
          <p:cNvPr id="3" name="Symbol zastępczy zawartości 2"/>
          <p:cNvSpPr>
            <a:spLocks noGrp="1"/>
          </p:cNvSpPr>
          <p:nvPr>
            <p:ph idx="1"/>
          </p:nvPr>
        </p:nvSpPr>
        <p:spPr>
          <a:xfrm>
            <a:off x="600500" y="2086983"/>
            <a:ext cx="7457651" cy="4250951"/>
          </a:xfrm>
        </p:spPr>
        <p:txBody>
          <a:bodyPr>
            <a:normAutofit/>
          </a:bodyPr>
          <a:lstStyle/>
          <a:p>
            <a:pPr>
              <a:buNone/>
            </a:pPr>
            <a:r>
              <a:rPr lang="pl-PL" dirty="0">
                <a:ea typeface="Segoe UI" pitchFamily="34" charset="0"/>
              </a:rPr>
              <a:t>W wyniku szkolenia uczestnik/ uczestniczka będzie potrafił/ potrafiła:</a:t>
            </a:r>
          </a:p>
          <a:p>
            <a:pPr lvl="0">
              <a:buNone/>
            </a:pPr>
            <a:r>
              <a:rPr lang="pl-PL" dirty="0">
                <a:solidFill>
                  <a:srgbClr val="F16623"/>
                </a:solidFill>
                <a:ea typeface="Segoe UI" pitchFamily="34" charset="0"/>
              </a:rPr>
              <a:t>Umiejętności</a:t>
            </a:r>
          </a:p>
          <a:p>
            <a:pPr marL="350838" lvl="0" indent="-255588"/>
            <a:r>
              <a:rPr lang="pl-PL" dirty="0">
                <a:ea typeface="Segoe UI" pitchFamily="34" charset="0"/>
              </a:rPr>
              <a:t>stosować odpowiednie ustawienia kontroli rodzicielskiej w smartfonie</a:t>
            </a:r>
          </a:p>
          <a:p>
            <a:pPr marL="350838" lvl="0" indent="-255588"/>
            <a:r>
              <a:rPr lang="pl-PL" dirty="0">
                <a:ea typeface="Segoe UI" pitchFamily="34" charset="0"/>
              </a:rPr>
              <a:t>zainstalować odpowiednie aplikacje na smartfon/ tablet dla swojego dziecka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514474" y="585216"/>
            <a:ext cx="6543675" cy="567309"/>
          </a:xfrm>
        </p:spPr>
        <p:txBody>
          <a:bodyPr vert="horz" lIns="91440" tIns="45720" rIns="91440" bIns="45720" rtlCol="0" anchor="ctr">
            <a:noAutofit/>
          </a:bodyPr>
          <a:lstStyle/>
          <a:p>
            <a:r>
              <a:rPr lang="pl-PL" dirty="0">
                <a:solidFill>
                  <a:srgbClr val="EA5B0C"/>
                </a:solidFill>
              </a:rPr>
              <a:t>SZCZEGÓŁOWE CELE dydaktyczne</a:t>
            </a:r>
          </a:p>
        </p:txBody>
      </p:sp>
      <p:sp>
        <p:nvSpPr>
          <p:cNvPr id="3" name="Symbol zastępczy zawartości 2"/>
          <p:cNvSpPr>
            <a:spLocks noGrp="1"/>
          </p:cNvSpPr>
          <p:nvPr>
            <p:ph idx="1"/>
          </p:nvPr>
        </p:nvSpPr>
        <p:spPr>
          <a:xfrm>
            <a:off x="768096" y="1800225"/>
            <a:ext cx="7290055" cy="4509135"/>
          </a:xfrm>
        </p:spPr>
        <p:txBody>
          <a:bodyPr>
            <a:normAutofit/>
          </a:bodyPr>
          <a:lstStyle/>
          <a:p>
            <a:pPr lvl="0">
              <a:buNone/>
            </a:pPr>
            <a:r>
              <a:rPr lang="pl-PL" dirty="0">
                <a:solidFill>
                  <a:srgbClr val="F16623"/>
                </a:solidFill>
                <a:ea typeface="Segoe UI" pitchFamily="34" charset="0"/>
              </a:rPr>
              <a:t>Postawa</a:t>
            </a:r>
          </a:p>
          <a:p>
            <a:pPr marL="95250" lvl="0" indent="0">
              <a:buNone/>
            </a:pPr>
            <a:r>
              <a:rPr lang="pl-PL" dirty="0">
                <a:ea typeface="Segoe UI" pitchFamily="34" charset="0"/>
              </a:rPr>
              <a:t>Uczestnik/ uczestniczka:</a:t>
            </a:r>
          </a:p>
          <a:p>
            <a:pPr marL="350838" lvl="0" indent="-255588"/>
            <a:r>
              <a:rPr lang="pl-PL" dirty="0">
                <a:ea typeface="Segoe UI" pitchFamily="34" charset="0"/>
              </a:rPr>
              <a:t>będzie miał/ miała większą świadomość zagrożeń, które są związane z użytkowaniem tabletu/ </a:t>
            </a:r>
            <a:r>
              <a:rPr lang="pl-PL" dirty="0" err="1">
                <a:ea typeface="Segoe UI" pitchFamily="34" charset="0"/>
              </a:rPr>
              <a:t>smartfona</a:t>
            </a:r>
            <a:endParaRPr lang="pl-PL" dirty="0">
              <a:ea typeface="Segoe UI" pitchFamily="34" charset="0"/>
            </a:endParaRPr>
          </a:p>
          <a:p>
            <a:pPr marL="350838" lvl="0" indent="-255588"/>
            <a:r>
              <a:rPr lang="pl-PL" dirty="0">
                <a:ea typeface="Segoe UI" pitchFamily="34" charset="0"/>
              </a:rPr>
              <a:t>będzie zdawał/ zdawała sobie sprawę, w jaki sposób ograniczać te zagrożenia</a:t>
            </a:r>
          </a:p>
          <a:p>
            <a:pPr marL="350838" lvl="0" indent="-255588"/>
            <a:r>
              <a:rPr lang="pl-PL" dirty="0">
                <a:ea typeface="Segoe UI" pitchFamily="34" charset="0"/>
              </a:rPr>
              <a:t>będzie miał/miała większą gotowość do używania aplikacji w smartfonie/ tablecie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ny">
  <a:themeElements>
    <a:clrScheme name="Integralny">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ny">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ny">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txDef>
      <a:spPr/>
      <a:bodyPr vert="horz" lIns="91440" tIns="45720" rIns="91440" bIns="45720" rtlCol="0" anchor="ctr">
        <a:normAutofit/>
      </a:bodyPr>
      <a:lstStyle>
        <a:defPPr>
          <a:defRPr dirty="0" smtClean="0"/>
        </a:defPPr>
      </a:lstStyle>
    </a:txDef>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7377</TotalTime>
  <Words>988</Words>
  <Application>Microsoft Office PowerPoint</Application>
  <PresentationFormat>Pokaz na ekranie (4:3)</PresentationFormat>
  <Paragraphs>128</Paragraphs>
  <Slides>45</Slides>
  <Notes>2</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45</vt:i4>
      </vt:variant>
    </vt:vector>
  </HeadingPairs>
  <TitlesOfParts>
    <vt:vector size="54" baseType="lpstr">
      <vt:lpstr>Arial</vt:lpstr>
      <vt:lpstr>Calibri</vt:lpstr>
      <vt:lpstr>Cheddar Jack</vt:lpstr>
      <vt:lpstr>Segoe UI</vt:lpstr>
      <vt:lpstr>Tw Cen MT</vt:lpstr>
      <vt:lpstr>Tw Cen MT Condensed</vt:lpstr>
      <vt:lpstr>Wingdings</vt:lpstr>
      <vt:lpstr>Wingdings 3</vt:lpstr>
      <vt:lpstr>Integralny</vt:lpstr>
      <vt:lpstr>e-mocni:  Twoje dziecko bezpiecznie korzysta ze smartfona</vt:lpstr>
      <vt:lpstr>Prezentacja programu PowerPoint</vt:lpstr>
      <vt:lpstr>Prezentacja programu PowerPoint</vt:lpstr>
      <vt:lpstr>Prezentacja programu PowerPoint</vt:lpstr>
      <vt:lpstr>Prezentacja programu PowerPoint</vt:lpstr>
      <vt:lpstr>Cele szkolenia</vt:lpstr>
      <vt:lpstr>SZCZEGÓŁOWE CELE dydaktyczne</vt:lpstr>
      <vt:lpstr>SZCZEGÓŁOWE CELE dydaktyczne</vt:lpstr>
      <vt:lpstr>SZCZEGÓŁOWE CELE dydaktyczne</vt:lpstr>
      <vt:lpstr>Poznajmy się</vt:lpstr>
      <vt:lpstr>Część 1   Zagrożenia przy korzystaniu ze smartfona i tabletu</vt:lpstr>
      <vt:lpstr>Pytanie</vt:lpstr>
      <vt:lpstr>Odpowiedź</vt:lpstr>
      <vt:lpstr>Część 2   zasady bezpiecznego korzystania ze smartfona  i tabletu</vt:lpstr>
      <vt:lpstr>Pytanie</vt:lpstr>
      <vt:lpstr>Korzystaj bezpiecznie ze smartfona/tabletu</vt:lpstr>
      <vt:lpstr>Korzystaj bezpiecznie ze smartfona/tableta</vt:lpstr>
      <vt:lpstr>Korzystaj bezpiecznie ze smartfona/tabletu</vt:lpstr>
      <vt:lpstr>Korzystaj bezpiecznie ze smartfona/tabletu</vt:lpstr>
      <vt:lpstr>Korzystaj bezpiecznie ze smartfona/tabletu</vt:lpstr>
      <vt:lpstr>Korzystaj bezpiecznie ze smartfona/tabletu</vt:lpstr>
      <vt:lpstr>Część 3   Aplikacje dla dzieci</vt:lpstr>
      <vt:lpstr>Aplikacje dla dzieci</vt:lpstr>
      <vt:lpstr>Aplikacje dla dzieci - Habitat</vt:lpstr>
      <vt:lpstr>Aplikacje dla dzieci - Fiete</vt:lpstr>
      <vt:lpstr>Aplikacje dla dzieci – This is my body</vt:lpstr>
      <vt:lpstr>Aplikacje dla dzieci – Lego Creator Islands</vt:lpstr>
      <vt:lpstr>Aplikacje dla dzieci – Polska Inspiruje</vt:lpstr>
      <vt:lpstr>Aplikacje dla dzieci</vt:lpstr>
      <vt:lpstr>YouTube Kids</vt:lpstr>
      <vt:lpstr>Youtube Kids</vt:lpstr>
      <vt:lpstr>YouTube Kids</vt:lpstr>
      <vt:lpstr>YouTube Kids</vt:lpstr>
      <vt:lpstr>YouTube Kids</vt:lpstr>
      <vt:lpstr>YouTube Kids</vt:lpstr>
      <vt:lpstr>Część 4  Kontrola rodzicielska</vt:lpstr>
      <vt:lpstr>Kontrola rodzicielska</vt:lpstr>
      <vt:lpstr>Kontrola rodzicielska</vt:lpstr>
      <vt:lpstr>Kontrola rodzicielska (1)</vt:lpstr>
      <vt:lpstr>Kontrola rodzicielska (2)</vt:lpstr>
      <vt:lpstr>Kontrola rodzicielska (3)</vt:lpstr>
      <vt:lpstr>Kontrola rodzicielska (4)</vt:lpstr>
      <vt:lpstr>Kontrola rodzicielska(5)</vt:lpstr>
      <vt:lpstr>Kontrola rodzicielska ESET</vt:lpstr>
      <vt:lpstr>www.e-mocni.org.pl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jest tytuł</dc:title>
  <dc:creator>Magdalena MB. Balicka</dc:creator>
  <cp:lastModifiedBy>Katarzyna KM. Morawska</cp:lastModifiedBy>
  <cp:revision>792</cp:revision>
  <dcterms:created xsi:type="dcterms:W3CDTF">2016-08-25T12:18:52Z</dcterms:created>
  <dcterms:modified xsi:type="dcterms:W3CDTF">2018-12-17T13:37:04Z</dcterms:modified>
</cp:coreProperties>
</file>