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62" r:id="rId1"/>
  </p:sldMasterIdLst>
  <p:notesMasterIdLst>
    <p:notesMasterId r:id="rId25"/>
  </p:notesMasterIdLst>
  <p:sldIdLst>
    <p:sldId id="319" r:id="rId2"/>
    <p:sldId id="529" r:id="rId3"/>
    <p:sldId id="556" r:id="rId4"/>
    <p:sldId id="498" r:id="rId5"/>
    <p:sldId id="465" r:id="rId6"/>
    <p:sldId id="522" r:id="rId7"/>
    <p:sldId id="538" r:id="rId8"/>
    <p:sldId id="539" r:id="rId9"/>
    <p:sldId id="545" r:id="rId10"/>
    <p:sldId id="540" r:id="rId11"/>
    <p:sldId id="546" r:id="rId12"/>
    <p:sldId id="547" r:id="rId13"/>
    <p:sldId id="548" r:id="rId14"/>
    <p:sldId id="541" r:id="rId15"/>
    <p:sldId id="549" r:id="rId16"/>
    <p:sldId id="550" r:id="rId17"/>
    <p:sldId id="558" r:id="rId18"/>
    <p:sldId id="559" r:id="rId19"/>
    <p:sldId id="560" r:id="rId20"/>
    <p:sldId id="561" r:id="rId21"/>
    <p:sldId id="555" r:id="rId22"/>
    <p:sldId id="470" r:id="rId23"/>
    <p:sldId id="557" r:id="rId2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A5B0C"/>
    <a:srgbClr val="FF6600"/>
    <a:srgbClr val="F36600"/>
    <a:srgbClr val="F16623"/>
    <a:srgbClr val="414141"/>
    <a:srgbClr val="FF3300"/>
    <a:srgbClr val="F35B0C"/>
    <a:srgbClr val="00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882" autoAdjust="0"/>
    <p:restoredTop sz="85790" autoAdjust="0"/>
  </p:normalViewPr>
  <p:slideViewPr>
    <p:cSldViewPr snapToGrid="0">
      <p:cViewPr varScale="1">
        <p:scale>
          <a:sx n="73" d="100"/>
          <a:sy n="73" d="100"/>
        </p:scale>
        <p:origin x="1651" y="5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90" d="100"/>
        <a:sy n="90" d="100"/>
      </p:scale>
      <p:origin x="0" y="-257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51DB45-A50D-4455-9D52-6DB3EAA76206}" type="datetimeFigureOut">
              <a:rPr lang="pl-PL" smtClean="0"/>
              <a:pPr/>
              <a:t>27.12.2018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6DEE5A0-6E59-48C1-88E3-4739583EF4FE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7656212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DEE5A0-6E59-48C1-88E3-4739583EF4FE}" type="slidenum">
              <a:rPr lang="pl-PL" smtClean="0"/>
              <a:pPr/>
              <a:t>1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08262573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DEE5A0-6E59-48C1-88E3-4739583EF4FE}" type="slidenum">
              <a:rPr lang="pl-PL" smtClean="0"/>
              <a:pPr/>
              <a:t>5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1439922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01_SLAJD_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9144000" cy="6858001"/>
          </a:xfrm>
          <a:prstGeom prst="rect">
            <a:avLst/>
          </a:pr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8" name="Straight Connector 7"/>
          <p:cNvCxnSpPr/>
          <p:nvPr/>
        </p:nvCxnSpPr>
        <p:spPr>
          <a:xfrm flipV="1">
            <a:off x="6290132" y="5264106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Elipsa 8"/>
          <p:cNvSpPr/>
          <p:nvPr userDrawn="1"/>
        </p:nvSpPr>
        <p:spPr>
          <a:xfrm>
            <a:off x="1478430" y="335430"/>
            <a:ext cx="6187141" cy="6187141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044931" y="1197119"/>
            <a:ext cx="5098474" cy="2271590"/>
          </a:xfrm>
        </p:spPr>
        <p:txBody>
          <a:bodyPr anchor="ctr">
            <a:normAutofit/>
          </a:bodyPr>
          <a:lstStyle>
            <a:lvl1pPr algn="ctr">
              <a:defRPr sz="4400" spc="200" baseline="0"/>
            </a:lvl1pPr>
          </a:lstStyle>
          <a:p>
            <a:r>
              <a:rPr lang="pl-PL" dirty="0" smtClean="0"/>
              <a:t>TUTAJ WPISZ TYTUŁ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294966" y="3775028"/>
            <a:ext cx="4560046" cy="2416216"/>
          </a:xfrm>
        </p:spPr>
        <p:txBody>
          <a:bodyPr lIns="91440" rIns="91440" anchor="ctr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000" baseline="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457189" indent="0" algn="ctr">
              <a:buNone/>
              <a:defRPr sz="1600"/>
            </a:lvl2pPr>
            <a:lvl3pPr marL="914377" indent="0" algn="ctr">
              <a:buNone/>
              <a:defRPr sz="16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pl-PL" dirty="0" smtClean="0"/>
              <a:t>TU WPISZ PODTYTUŁ LUB AUTORA (JEŚLI JEST TAKA POTRZEBA)</a:t>
            </a:r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10" hasCustomPrompt="1"/>
          </p:nvPr>
        </p:nvSpPr>
        <p:spPr>
          <a:xfrm>
            <a:off x="3854393" y="5827669"/>
            <a:ext cx="1479550" cy="350837"/>
          </a:xfrm>
        </p:spPr>
        <p:txBody>
          <a:bodyPr>
            <a:noAutofit/>
          </a:bodyPr>
          <a:lstStyle>
            <a:lvl1pPr algn="ctr">
              <a:defRPr sz="2800">
                <a:latin typeface="+mj-lt"/>
              </a:defRPr>
            </a:lvl1pPr>
          </a:lstStyle>
          <a:p>
            <a:pPr lvl="0"/>
            <a:r>
              <a:rPr lang="pl-PL" dirty="0" smtClean="0"/>
              <a:t>07/09/2016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9241727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6" name="Text Placeholder 3"/>
          <p:cNvSpPr>
            <a:spLocks noGrp="1"/>
          </p:cNvSpPr>
          <p:nvPr>
            <p:ph type="body" sz="half" idx="2"/>
          </p:nvPr>
        </p:nvSpPr>
        <p:spPr>
          <a:xfrm>
            <a:off x="768096" y="2257506"/>
            <a:ext cx="7290054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2800"/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pl-PL" dirty="0" smtClean="0"/>
              <a:t>Kliknij, aby edytować style wzorca tekstu</a:t>
            </a:r>
          </a:p>
        </p:txBody>
      </p:sp>
    </p:spTree>
    <p:extLst>
      <p:ext uri="{BB962C8B-B14F-4D97-AF65-F5344CB8AC3E}">
        <p14:creationId xmlns:p14="http://schemas.microsoft.com/office/powerpoint/2010/main" val="3577528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8_BULLE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68095" y="585216"/>
            <a:ext cx="7439337" cy="1499616"/>
          </a:xfrm>
        </p:spPr>
        <p:txBody>
          <a:bodyPr/>
          <a:lstStyle>
            <a:lvl1pPr>
              <a:defRPr baseline="0"/>
            </a:lvl1pPr>
          </a:lstStyle>
          <a:p>
            <a:r>
              <a:rPr lang="pl-PL" dirty="0" err="1" smtClean="0"/>
              <a:t>Bullety</a:t>
            </a:r>
            <a:r>
              <a:rPr lang="pl-PL" dirty="0" smtClean="0"/>
              <a:t> / NA PRZYKŁAD HARMONOGRAM</a:t>
            </a:r>
            <a:endParaRPr lang="en-US" dirty="0"/>
          </a:p>
        </p:txBody>
      </p:sp>
      <p:sp>
        <p:nvSpPr>
          <p:cNvPr id="14" name="Content Placeholder 2"/>
          <p:cNvSpPr>
            <a:spLocks noGrp="1"/>
          </p:cNvSpPr>
          <p:nvPr>
            <p:ph idx="1" hasCustomPrompt="1"/>
          </p:nvPr>
        </p:nvSpPr>
        <p:spPr>
          <a:xfrm>
            <a:off x="768096" y="2084833"/>
            <a:ext cx="7290055" cy="4149712"/>
          </a:xfrm>
        </p:spPr>
        <p:txBody>
          <a:bodyPr>
            <a:noAutofit/>
          </a:bodyPr>
          <a:lstStyle>
            <a:lvl1pPr marL="91440" indent="-91440">
              <a:buClr>
                <a:srgbClr val="FF6600"/>
              </a:buClr>
              <a:buFont typeface="Arial" panose="020B0604020202020204" pitchFamily="34" charset="0"/>
              <a:buChar char="•"/>
              <a:defRPr lang="pl-PL" sz="3200" kern="1200" cap="none" spc="100" baseline="0" dirty="0" smtClean="0">
                <a:solidFill>
                  <a:schemeClr val="tx1"/>
                </a:solidFill>
                <a:latin typeface="Segoe UI" panose="020B0502040204020203" pitchFamily="34" charset="0"/>
                <a:ea typeface="+mj-ea"/>
                <a:cs typeface="Segoe UI" panose="020B0502040204020203" pitchFamily="34" charset="0"/>
              </a:defRPr>
            </a:lvl1pPr>
          </a:lstStyle>
          <a:p>
            <a:pPr lvl="0"/>
            <a:r>
              <a:rPr lang="pl-PL" dirty="0" smtClean="0"/>
              <a:t> </a:t>
            </a:r>
            <a:r>
              <a:rPr lang="pl-PL" dirty="0" err="1" smtClean="0"/>
              <a:t>bullet</a:t>
            </a:r>
            <a:r>
              <a:rPr lang="pl-PL" dirty="0" smtClean="0"/>
              <a:t> 1</a:t>
            </a:r>
          </a:p>
          <a:p>
            <a:pPr lvl="0"/>
            <a:r>
              <a:rPr lang="pl-PL" dirty="0" smtClean="0"/>
              <a:t> </a:t>
            </a:r>
            <a:r>
              <a:rPr lang="pl-PL" dirty="0" err="1" smtClean="0"/>
              <a:t>Bullet</a:t>
            </a:r>
            <a:r>
              <a:rPr lang="pl-PL" dirty="0" smtClean="0"/>
              <a:t> 2</a:t>
            </a:r>
          </a:p>
          <a:p>
            <a:pPr lvl="0"/>
            <a:r>
              <a:rPr lang="pl-PL" dirty="0" smtClean="0"/>
              <a:t> przykład 3</a:t>
            </a:r>
          </a:p>
        </p:txBody>
      </p:sp>
    </p:spTree>
    <p:extLst>
      <p:ext uri="{BB962C8B-B14F-4D97-AF65-F5344CB8AC3E}">
        <p14:creationId xmlns:p14="http://schemas.microsoft.com/office/powerpoint/2010/main" val="362047411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PIS TREŚCI 1 2 3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lipsa 1"/>
          <p:cNvSpPr/>
          <p:nvPr userDrawn="1"/>
        </p:nvSpPr>
        <p:spPr>
          <a:xfrm>
            <a:off x="1300825" y="897482"/>
            <a:ext cx="903318" cy="903318"/>
          </a:xfrm>
          <a:prstGeom prst="ellipse">
            <a:avLst/>
          </a:prstGeom>
          <a:solidFill>
            <a:srgbClr val="FF6600"/>
          </a:solidFill>
          <a:ln>
            <a:solidFill>
              <a:srgbClr val="FF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8" name="Title 1"/>
          <p:cNvSpPr>
            <a:spLocks noGrp="1"/>
          </p:cNvSpPr>
          <p:nvPr>
            <p:ph type="title" hasCustomPrompt="1"/>
          </p:nvPr>
        </p:nvSpPr>
        <p:spPr>
          <a:xfrm>
            <a:off x="2414734" y="897482"/>
            <a:ext cx="5788438" cy="1068742"/>
          </a:xfrm>
        </p:spPr>
        <p:txBody>
          <a:bodyPr anchor="t">
            <a:normAutofit/>
          </a:bodyPr>
          <a:lstStyle>
            <a:lvl1pPr algn="l">
              <a:defRPr sz="3600" b="0" spc="200" baseline="0"/>
            </a:lvl1pPr>
          </a:lstStyle>
          <a:p>
            <a:r>
              <a:rPr lang="pl-PL" dirty="0" smtClean="0"/>
              <a:t>Tu wpisz </a:t>
            </a:r>
            <a:br>
              <a:rPr lang="pl-PL" dirty="0" smtClean="0"/>
            </a:br>
            <a:r>
              <a:rPr lang="pl-PL" dirty="0" smtClean="0"/>
              <a:t>treść</a:t>
            </a:r>
            <a:endParaRPr lang="en-US" dirty="0"/>
          </a:p>
        </p:txBody>
      </p:sp>
      <p:sp>
        <p:nvSpPr>
          <p:cNvPr id="9" name="Title 1"/>
          <p:cNvSpPr txBox="1">
            <a:spLocks/>
          </p:cNvSpPr>
          <p:nvPr userDrawn="1"/>
        </p:nvSpPr>
        <p:spPr>
          <a:xfrm>
            <a:off x="1511417" y="897484"/>
            <a:ext cx="692726" cy="90331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377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6000" kern="1200" cap="all" spc="200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l-PL" dirty="0" smtClean="0">
                <a:solidFill>
                  <a:schemeClr val="bg1"/>
                </a:solidFill>
              </a:rPr>
              <a:t>1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Symbol zastępczy tekstu 2"/>
          <p:cNvSpPr>
            <a:spLocks noGrp="1"/>
          </p:cNvSpPr>
          <p:nvPr>
            <p:ph type="body" sz="quarter" idx="10" hasCustomPrompt="1"/>
          </p:nvPr>
        </p:nvSpPr>
        <p:spPr>
          <a:xfrm>
            <a:off x="2414734" y="2672545"/>
            <a:ext cx="5788438" cy="1148907"/>
          </a:xfrm>
        </p:spPr>
        <p:txBody>
          <a:bodyPr>
            <a:normAutofit/>
          </a:bodyPr>
          <a:lstStyle>
            <a:lvl1pPr>
              <a:defRPr lang="pl-PL" sz="3600" b="0" kern="1200" cap="all" spc="200" baseline="0" dirty="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pl-PL" dirty="0" smtClean="0"/>
              <a:t>Tu wpisz </a:t>
            </a:r>
            <a:br>
              <a:rPr lang="pl-PL" dirty="0" smtClean="0"/>
            </a:br>
            <a:r>
              <a:rPr lang="pl-PL" dirty="0" smtClean="0"/>
              <a:t>treść</a:t>
            </a:r>
            <a:endParaRPr lang="pl-PL" dirty="0"/>
          </a:p>
        </p:txBody>
      </p:sp>
      <p:sp>
        <p:nvSpPr>
          <p:cNvPr id="13" name="Symbol zastępczy tekstu 2"/>
          <p:cNvSpPr>
            <a:spLocks noGrp="1"/>
          </p:cNvSpPr>
          <p:nvPr>
            <p:ph type="body" sz="quarter" idx="11" hasCustomPrompt="1"/>
          </p:nvPr>
        </p:nvSpPr>
        <p:spPr>
          <a:xfrm>
            <a:off x="2414734" y="4447608"/>
            <a:ext cx="5788438" cy="903318"/>
          </a:xfrm>
        </p:spPr>
        <p:txBody>
          <a:bodyPr>
            <a:normAutofit/>
          </a:bodyPr>
          <a:lstStyle>
            <a:lvl1pPr>
              <a:defRPr lang="pl-PL" sz="3600" b="0" kern="1200" cap="all" spc="200" baseline="0" dirty="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pl-PL" dirty="0" smtClean="0"/>
              <a:t>Tu wpisz </a:t>
            </a:r>
            <a:br>
              <a:rPr lang="pl-PL" dirty="0" smtClean="0"/>
            </a:br>
            <a:r>
              <a:rPr lang="pl-PL" dirty="0" smtClean="0"/>
              <a:t>treść</a:t>
            </a:r>
            <a:endParaRPr lang="pl-PL" dirty="0"/>
          </a:p>
        </p:txBody>
      </p:sp>
      <p:sp>
        <p:nvSpPr>
          <p:cNvPr id="12" name="Elipsa 11"/>
          <p:cNvSpPr/>
          <p:nvPr userDrawn="1"/>
        </p:nvSpPr>
        <p:spPr>
          <a:xfrm>
            <a:off x="1300825" y="2672545"/>
            <a:ext cx="903318" cy="903318"/>
          </a:xfrm>
          <a:prstGeom prst="ellipse">
            <a:avLst/>
          </a:prstGeom>
          <a:solidFill>
            <a:srgbClr val="FF6600"/>
          </a:solidFill>
          <a:ln>
            <a:solidFill>
              <a:srgbClr val="FF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4" name="Title 1"/>
          <p:cNvSpPr txBox="1">
            <a:spLocks/>
          </p:cNvSpPr>
          <p:nvPr userDrawn="1"/>
        </p:nvSpPr>
        <p:spPr>
          <a:xfrm>
            <a:off x="1511417" y="2672547"/>
            <a:ext cx="692726" cy="90331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377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6000" kern="1200" cap="all" spc="200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l-PL" dirty="0" smtClean="0">
                <a:solidFill>
                  <a:schemeClr val="bg1"/>
                </a:solidFill>
              </a:rPr>
              <a:t>2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5" name="Elipsa 14"/>
          <p:cNvSpPr/>
          <p:nvPr userDrawn="1"/>
        </p:nvSpPr>
        <p:spPr>
          <a:xfrm>
            <a:off x="1300894" y="4447607"/>
            <a:ext cx="903318" cy="903318"/>
          </a:xfrm>
          <a:prstGeom prst="ellipse">
            <a:avLst/>
          </a:prstGeom>
          <a:solidFill>
            <a:srgbClr val="FF6600"/>
          </a:solidFill>
          <a:ln>
            <a:solidFill>
              <a:srgbClr val="FF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6" name="Title 1"/>
          <p:cNvSpPr txBox="1">
            <a:spLocks/>
          </p:cNvSpPr>
          <p:nvPr userDrawn="1"/>
        </p:nvSpPr>
        <p:spPr>
          <a:xfrm>
            <a:off x="1511486" y="4447609"/>
            <a:ext cx="692726" cy="90331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377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6000" kern="1200" cap="all" spc="200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l-PL" dirty="0" smtClean="0">
                <a:solidFill>
                  <a:schemeClr val="bg1"/>
                </a:solidFill>
              </a:rPr>
              <a:t>3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829334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KOŁO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44189" y="610985"/>
            <a:ext cx="4555375" cy="4572000"/>
          </a:xfrm>
          <a:prstGeom prst="flowChartConnector">
            <a:avLst/>
          </a:pr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2973" y="1291452"/>
            <a:ext cx="3275907" cy="3203216"/>
          </a:xfrm>
        </p:spPr>
        <p:txBody>
          <a:bodyPr anchor="ctr">
            <a:normAutofit/>
          </a:bodyPr>
          <a:lstStyle>
            <a:lvl1pPr algn="ctr">
              <a:defRPr sz="4400" b="0" spc="200" baseline="0">
                <a:solidFill>
                  <a:schemeClr val="bg1"/>
                </a:solidFill>
              </a:defRPr>
            </a:lvl1pPr>
          </a:lstStyle>
          <a:p>
            <a:r>
              <a:rPr lang="pl-PL" dirty="0" smtClean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3034" y="5225934"/>
            <a:ext cx="8410748" cy="1463040"/>
          </a:xfrm>
        </p:spPr>
        <p:txBody>
          <a:bodyPr lIns="91440" rIns="91440"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18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dirty="0" smtClean="0"/>
              <a:t>Kliknij, aby edytować style wzorca tekstu</a:t>
            </a:r>
          </a:p>
        </p:txBody>
      </p:sp>
    </p:spTree>
    <p:extLst>
      <p:ext uri="{BB962C8B-B14F-4D97-AF65-F5344CB8AC3E}">
        <p14:creationId xmlns:p14="http://schemas.microsoft.com/office/powerpoint/2010/main" val="421028904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1_KOŁO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44189" y="610985"/>
            <a:ext cx="4555375" cy="4572000"/>
          </a:xfrm>
          <a:prstGeom prst="flowChartConnector">
            <a:avLst/>
          </a:pr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002973" y="1291452"/>
            <a:ext cx="3275907" cy="3203216"/>
          </a:xfrm>
        </p:spPr>
        <p:txBody>
          <a:bodyPr anchor="ctr">
            <a:normAutofit/>
          </a:bodyPr>
          <a:lstStyle>
            <a:lvl1pPr algn="ctr">
              <a:defRPr sz="6000" b="0" cap="none" spc="200" baseline="0">
                <a:solidFill>
                  <a:schemeClr val="bg1"/>
                </a:solidFill>
                <a:latin typeface="Cheddar Jack" panose="02000000000000000000" pitchFamily="2" charset="0"/>
              </a:defRPr>
            </a:lvl1pPr>
          </a:lstStyle>
          <a:p>
            <a:r>
              <a:rPr lang="pl-PL" dirty="0" smtClean="0"/>
              <a:t>Napisz tu!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3034" y="5225934"/>
            <a:ext cx="8410748" cy="1463040"/>
          </a:xfrm>
        </p:spPr>
        <p:txBody>
          <a:bodyPr lIns="91440" rIns="91440"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18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dirty="0" smtClean="0"/>
              <a:t>Kliknij, aby edytować style wzorca tekstu</a:t>
            </a:r>
          </a:p>
        </p:txBody>
      </p:sp>
    </p:spTree>
    <p:extLst>
      <p:ext uri="{BB962C8B-B14F-4D97-AF65-F5344CB8AC3E}">
        <p14:creationId xmlns:p14="http://schemas.microsoft.com/office/powerpoint/2010/main" val="178579175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KOŁO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89413" y="511232"/>
            <a:ext cx="3891395" cy="3905597"/>
          </a:xfrm>
          <a:prstGeom prst="flowChartConnector">
            <a:avLst/>
          </a:pr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037360" y="1136280"/>
            <a:ext cx="2798419" cy="2736323"/>
          </a:xfrm>
        </p:spPr>
        <p:txBody>
          <a:bodyPr anchor="ctr">
            <a:normAutofit/>
          </a:bodyPr>
          <a:lstStyle>
            <a:lvl1pPr algn="ctr">
              <a:defRPr sz="4400" b="0" spc="200" baseline="0">
                <a:solidFill>
                  <a:schemeClr val="bg1"/>
                </a:solidFill>
              </a:defRPr>
            </a:lvl1pPr>
          </a:lstStyle>
          <a:p>
            <a:r>
              <a:rPr lang="pl-PL" dirty="0" smtClean="0"/>
              <a:t>Kliknij, aby dodać treść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9412" y="4649585"/>
            <a:ext cx="3891395" cy="1463040"/>
          </a:xfrm>
        </p:spPr>
        <p:txBody>
          <a:bodyPr lIns="91440" rIns="91440"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18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dirty="0" smtClean="0"/>
              <a:t>Kliknij, aby edytować style wzorca tekstu</a:t>
            </a:r>
          </a:p>
        </p:txBody>
      </p:sp>
      <p:sp>
        <p:nvSpPr>
          <p:cNvPr id="5" name="Rectangle 6"/>
          <p:cNvSpPr/>
          <p:nvPr userDrawn="1"/>
        </p:nvSpPr>
        <p:spPr>
          <a:xfrm>
            <a:off x="4731675" y="511232"/>
            <a:ext cx="3891395" cy="3905597"/>
          </a:xfrm>
          <a:prstGeom prst="flowChartConnector">
            <a:avLst/>
          </a:pr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Text Placeholder 2"/>
          <p:cNvSpPr>
            <a:spLocks noGrp="1"/>
          </p:cNvSpPr>
          <p:nvPr>
            <p:ph type="body" idx="10"/>
          </p:nvPr>
        </p:nvSpPr>
        <p:spPr>
          <a:xfrm>
            <a:off x="4731674" y="4649585"/>
            <a:ext cx="3891395" cy="1463040"/>
          </a:xfrm>
        </p:spPr>
        <p:txBody>
          <a:bodyPr lIns="91440" rIns="91440"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18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dirty="0" smtClean="0"/>
              <a:t>Kliknij, aby edytować style wzorca tekstu</a:t>
            </a:r>
          </a:p>
        </p:txBody>
      </p:sp>
      <p:sp>
        <p:nvSpPr>
          <p:cNvPr id="15" name="Symbol zastępczy tekstu 14"/>
          <p:cNvSpPr>
            <a:spLocks noGrp="1"/>
          </p:cNvSpPr>
          <p:nvPr>
            <p:ph type="body" sz="quarter" idx="12" hasCustomPrompt="1"/>
          </p:nvPr>
        </p:nvSpPr>
        <p:spPr>
          <a:xfrm>
            <a:off x="5248477" y="1136280"/>
            <a:ext cx="2909079" cy="2693116"/>
          </a:xfrm>
        </p:spPr>
        <p:txBody>
          <a:bodyPr anchor="ctr">
            <a:normAutofit/>
          </a:bodyPr>
          <a:lstStyle>
            <a:lvl1pPr algn="ctr">
              <a:defRPr sz="4400" baseline="0">
                <a:solidFill>
                  <a:schemeClr val="bg1"/>
                </a:solidFill>
                <a:latin typeface="+mj-lt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pl-PL" dirty="0" smtClean="0"/>
              <a:t>KLIKNIJ, ABY DODAĆ TREŚĆ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76468820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KOŁO-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22612" y="359298"/>
            <a:ext cx="2619546" cy="2629106"/>
          </a:xfrm>
          <a:prstGeom prst="flowChartConnector">
            <a:avLst/>
          </a:pr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3811" y="748145"/>
            <a:ext cx="1839884" cy="1878677"/>
          </a:xfrm>
        </p:spPr>
        <p:txBody>
          <a:bodyPr anchor="ctr">
            <a:noAutofit/>
          </a:bodyPr>
          <a:lstStyle>
            <a:lvl1pPr algn="ctr">
              <a:defRPr sz="3600" b="0" spc="200" baseline="0">
                <a:solidFill>
                  <a:schemeClr val="bg1"/>
                </a:solidFill>
              </a:defRPr>
            </a:lvl1pPr>
          </a:lstStyle>
          <a:p>
            <a:r>
              <a:rPr lang="pl-PL" dirty="0" smtClean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2613" y="3377250"/>
            <a:ext cx="2619546" cy="3029091"/>
          </a:xfrm>
        </p:spPr>
        <p:txBody>
          <a:bodyPr lIns="91440" rIns="91440" anchor="t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18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dirty="0" smtClean="0"/>
              <a:t>Kliknij, aby edytować style wzorca tekstu</a:t>
            </a:r>
          </a:p>
        </p:txBody>
      </p:sp>
      <p:sp>
        <p:nvSpPr>
          <p:cNvPr id="5" name="Rectangle 6"/>
          <p:cNvSpPr/>
          <p:nvPr userDrawn="1"/>
        </p:nvSpPr>
        <p:spPr>
          <a:xfrm>
            <a:off x="3227494" y="372930"/>
            <a:ext cx="2619546" cy="2629106"/>
          </a:xfrm>
          <a:prstGeom prst="flowChartConnector">
            <a:avLst/>
          </a:pr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Text Placeholder 2"/>
          <p:cNvSpPr>
            <a:spLocks noGrp="1"/>
          </p:cNvSpPr>
          <p:nvPr>
            <p:ph type="body" idx="10"/>
          </p:nvPr>
        </p:nvSpPr>
        <p:spPr>
          <a:xfrm>
            <a:off x="3227495" y="3377249"/>
            <a:ext cx="2619546" cy="3029091"/>
          </a:xfrm>
        </p:spPr>
        <p:txBody>
          <a:bodyPr lIns="91440" rIns="91440" anchor="t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18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dirty="0" smtClean="0"/>
              <a:t>Kliknij, aby edytować style wzorca tekstu</a:t>
            </a:r>
          </a:p>
        </p:txBody>
      </p:sp>
      <p:sp>
        <p:nvSpPr>
          <p:cNvPr id="10" name="Rectangle 6"/>
          <p:cNvSpPr/>
          <p:nvPr userDrawn="1"/>
        </p:nvSpPr>
        <p:spPr>
          <a:xfrm>
            <a:off x="6132376" y="359298"/>
            <a:ext cx="2619546" cy="2629106"/>
          </a:xfrm>
          <a:prstGeom prst="flowChartConnector">
            <a:avLst/>
          </a:pr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Text Placeholder 2"/>
          <p:cNvSpPr>
            <a:spLocks noGrp="1"/>
          </p:cNvSpPr>
          <p:nvPr>
            <p:ph type="body" idx="11"/>
          </p:nvPr>
        </p:nvSpPr>
        <p:spPr>
          <a:xfrm>
            <a:off x="6132376" y="3377248"/>
            <a:ext cx="2619546" cy="3029091"/>
          </a:xfrm>
        </p:spPr>
        <p:txBody>
          <a:bodyPr lIns="91440" rIns="91440" anchor="t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18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dirty="0" smtClean="0"/>
              <a:t>Kliknij, aby edytować style wzorca tekstu</a:t>
            </a:r>
          </a:p>
        </p:txBody>
      </p:sp>
      <p:sp>
        <p:nvSpPr>
          <p:cNvPr id="14" name="Symbol zastępczy tekstu 5"/>
          <p:cNvSpPr>
            <a:spLocks noGrp="1"/>
          </p:cNvSpPr>
          <p:nvPr>
            <p:ph type="body" sz="quarter" idx="13" hasCustomPrompt="1"/>
          </p:nvPr>
        </p:nvSpPr>
        <p:spPr>
          <a:xfrm>
            <a:off x="3568933" y="748145"/>
            <a:ext cx="1926801" cy="1878677"/>
          </a:xfrm>
        </p:spPr>
        <p:txBody>
          <a:bodyPr anchor="ctr">
            <a:noAutofit/>
          </a:bodyPr>
          <a:lstStyle>
            <a:lvl1pPr marL="0" indent="0" algn="ctr">
              <a:buNone/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pl-PL" dirty="0" smtClean="0"/>
              <a:t>KLIKNIJ, ABY DODAĆ TEKST</a:t>
            </a:r>
            <a:endParaRPr lang="pl-PL" dirty="0"/>
          </a:p>
        </p:txBody>
      </p:sp>
      <p:sp>
        <p:nvSpPr>
          <p:cNvPr id="15" name="Symbol zastępczy tekstu 5"/>
          <p:cNvSpPr>
            <a:spLocks noGrp="1"/>
          </p:cNvSpPr>
          <p:nvPr>
            <p:ph type="body" sz="quarter" idx="14" hasCustomPrompt="1"/>
          </p:nvPr>
        </p:nvSpPr>
        <p:spPr>
          <a:xfrm>
            <a:off x="6478748" y="748145"/>
            <a:ext cx="1926801" cy="1878677"/>
          </a:xfrm>
        </p:spPr>
        <p:txBody>
          <a:bodyPr anchor="ctr">
            <a:noAutofit/>
          </a:bodyPr>
          <a:lstStyle>
            <a:lvl1pPr marL="0" indent="0" algn="ctr">
              <a:buNone/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pl-PL" dirty="0" smtClean="0"/>
              <a:t>KLIKNIJ, ABY DODAĆ TEKST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20753204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KOŁO-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9710" y="1257073"/>
            <a:ext cx="2135262" cy="2143055"/>
          </a:xfrm>
          <a:prstGeom prst="flowChartConnector">
            <a:avLst/>
          </a:pr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22522" y="1575089"/>
            <a:ext cx="1499739" cy="1531360"/>
          </a:xfrm>
        </p:spPr>
        <p:txBody>
          <a:bodyPr anchor="ctr">
            <a:noAutofit/>
          </a:bodyPr>
          <a:lstStyle>
            <a:lvl1pPr algn="ctr">
              <a:defRPr sz="3200" b="0" spc="200" baseline="0">
                <a:solidFill>
                  <a:schemeClr val="bg1"/>
                </a:solidFill>
              </a:defRPr>
            </a:lvl1pPr>
          </a:lstStyle>
          <a:p>
            <a:r>
              <a:rPr lang="pl-PL" dirty="0" err="1" smtClean="0"/>
              <a:t>Kliknij,aby</a:t>
            </a:r>
            <a:r>
              <a:rPr lang="pl-PL" dirty="0" smtClean="0"/>
              <a:t> dodać tekst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4535" y="1562794"/>
            <a:ext cx="1910739" cy="1531361"/>
          </a:xfrm>
        </p:spPr>
        <p:txBody>
          <a:bodyPr lIns="91440" rIns="91440" anchor="b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18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dirty="0" smtClean="0"/>
              <a:t>Kliknij, aby edytować style wzorca tekstu</a:t>
            </a:r>
          </a:p>
        </p:txBody>
      </p:sp>
      <p:sp>
        <p:nvSpPr>
          <p:cNvPr id="10" name="Rectangle 6"/>
          <p:cNvSpPr/>
          <p:nvPr userDrawn="1"/>
        </p:nvSpPr>
        <p:spPr>
          <a:xfrm>
            <a:off x="4845211" y="1257073"/>
            <a:ext cx="2135262" cy="2143055"/>
          </a:xfrm>
          <a:prstGeom prst="flowChartConnector">
            <a:avLst/>
          </a:pr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" name="Rectangle 6"/>
          <p:cNvSpPr/>
          <p:nvPr userDrawn="1"/>
        </p:nvSpPr>
        <p:spPr>
          <a:xfrm>
            <a:off x="2389710" y="3719481"/>
            <a:ext cx="2135262" cy="2143055"/>
          </a:xfrm>
          <a:prstGeom prst="flowChartConnector">
            <a:avLst/>
          </a:pr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" name="Text Placeholder 2"/>
          <p:cNvSpPr>
            <a:spLocks noGrp="1"/>
          </p:cNvSpPr>
          <p:nvPr userDrawn="1">
            <p:ph type="body" idx="10"/>
          </p:nvPr>
        </p:nvSpPr>
        <p:spPr>
          <a:xfrm>
            <a:off x="314535" y="4025202"/>
            <a:ext cx="1910739" cy="1531361"/>
          </a:xfrm>
        </p:spPr>
        <p:txBody>
          <a:bodyPr lIns="91440" rIns="91440" anchor="b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18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dirty="0" smtClean="0"/>
              <a:t>Kliknij, aby edytować style wzorca tekstu</a:t>
            </a:r>
          </a:p>
        </p:txBody>
      </p:sp>
      <p:sp>
        <p:nvSpPr>
          <p:cNvPr id="15" name="Rectangle 6"/>
          <p:cNvSpPr/>
          <p:nvPr userDrawn="1"/>
        </p:nvSpPr>
        <p:spPr>
          <a:xfrm>
            <a:off x="4845211" y="3719481"/>
            <a:ext cx="2135262" cy="2143055"/>
          </a:xfrm>
          <a:prstGeom prst="flowChartConnector">
            <a:avLst/>
          </a:pr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" name="Text Placeholder 2"/>
          <p:cNvSpPr>
            <a:spLocks noGrp="1"/>
          </p:cNvSpPr>
          <p:nvPr userDrawn="1">
            <p:ph type="body" idx="11"/>
          </p:nvPr>
        </p:nvSpPr>
        <p:spPr>
          <a:xfrm>
            <a:off x="7005065" y="1562793"/>
            <a:ext cx="1910739" cy="1531361"/>
          </a:xfrm>
        </p:spPr>
        <p:txBody>
          <a:bodyPr lIns="91440" rIns="91440" anchor="b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18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dirty="0" smtClean="0"/>
              <a:t>Kliknij, aby edytować style wzorca tekstu</a:t>
            </a:r>
          </a:p>
        </p:txBody>
      </p:sp>
      <p:sp>
        <p:nvSpPr>
          <p:cNvPr id="18" name="Text Placeholder 2"/>
          <p:cNvSpPr>
            <a:spLocks noGrp="1"/>
          </p:cNvSpPr>
          <p:nvPr userDrawn="1">
            <p:ph type="body" idx="12"/>
          </p:nvPr>
        </p:nvSpPr>
        <p:spPr>
          <a:xfrm>
            <a:off x="7005065" y="4025201"/>
            <a:ext cx="1910739" cy="1531361"/>
          </a:xfrm>
        </p:spPr>
        <p:txBody>
          <a:bodyPr lIns="91440" rIns="91440" anchor="b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18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dirty="0" smtClean="0"/>
              <a:t>Kliknij, aby edytować style wzorca tekstu</a:t>
            </a:r>
          </a:p>
        </p:txBody>
      </p:sp>
      <p:sp>
        <p:nvSpPr>
          <p:cNvPr id="6" name="Symbol zastępczy tekstu 5"/>
          <p:cNvSpPr>
            <a:spLocks noGrp="1"/>
          </p:cNvSpPr>
          <p:nvPr>
            <p:ph type="body" sz="quarter" idx="13" hasCustomPrompt="1"/>
          </p:nvPr>
        </p:nvSpPr>
        <p:spPr>
          <a:xfrm>
            <a:off x="5099050" y="1628775"/>
            <a:ext cx="1628775" cy="1423988"/>
          </a:xfrm>
        </p:spPr>
        <p:txBody>
          <a:bodyPr anchor="ctr">
            <a:noAutofit/>
          </a:bodyPr>
          <a:lstStyle>
            <a:lvl1pPr marL="0" indent="0" algn="ctr">
              <a:buNone/>
              <a:defRPr sz="32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pl-PL" dirty="0" smtClean="0"/>
              <a:t>KLIKNIJ, ABY DODAĆ TEKST</a:t>
            </a:r>
            <a:endParaRPr lang="pl-PL" dirty="0"/>
          </a:p>
        </p:txBody>
      </p:sp>
      <p:sp>
        <p:nvSpPr>
          <p:cNvPr id="19" name="Symbol zastępczy tekstu 5"/>
          <p:cNvSpPr>
            <a:spLocks noGrp="1"/>
          </p:cNvSpPr>
          <p:nvPr>
            <p:ph type="body" sz="quarter" idx="14" hasCustomPrompt="1"/>
          </p:nvPr>
        </p:nvSpPr>
        <p:spPr>
          <a:xfrm>
            <a:off x="2642953" y="4078887"/>
            <a:ext cx="1628775" cy="1423988"/>
          </a:xfrm>
        </p:spPr>
        <p:txBody>
          <a:bodyPr anchor="ctr">
            <a:noAutofit/>
          </a:bodyPr>
          <a:lstStyle>
            <a:lvl1pPr marL="0" indent="0" algn="ctr">
              <a:buNone/>
              <a:defRPr sz="32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pl-PL" dirty="0" smtClean="0"/>
              <a:t>KLIKNIJ, ABY DODAĆ TEKST</a:t>
            </a:r>
            <a:endParaRPr lang="pl-PL" dirty="0"/>
          </a:p>
        </p:txBody>
      </p:sp>
      <p:sp>
        <p:nvSpPr>
          <p:cNvPr id="20" name="Symbol zastępczy tekstu 5"/>
          <p:cNvSpPr>
            <a:spLocks noGrp="1"/>
          </p:cNvSpPr>
          <p:nvPr>
            <p:ph type="body" sz="quarter" idx="15" hasCustomPrompt="1"/>
          </p:nvPr>
        </p:nvSpPr>
        <p:spPr>
          <a:xfrm>
            <a:off x="5098454" y="4078887"/>
            <a:ext cx="1628775" cy="1423988"/>
          </a:xfrm>
        </p:spPr>
        <p:txBody>
          <a:bodyPr anchor="ctr">
            <a:noAutofit/>
          </a:bodyPr>
          <a:lstStyle>
            <a:lvl1pPr marL="0" indent="0" algn="ctr">
              <a:buNone/>
              <a:defRPr sz="32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pl-PL" dirty="0" smtClean="0"/>
              <a:t>KLIKNIJ, ABY DODAĆ TEKST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36341233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04_TREŚĆ+ZDJĘCIE W 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2"/>
          <p:cNvSpPr>
            <a:spLocks noGrp="1" noChangeAspect="1"/>
          </p:cNvSpPr>
          <p:nvPr>
            <p:ph type="pic" idx="10"/>
          </p:nvPr>
        </p:nvSpPr>
        <p:spPr>
          <a:xfrm>
            <a:off x="0" y="0"/>
            <a:ext cx="9144000" cy="6858000"/>
          </a:xfrm>
          <a:solidFill>
            <a:schemeClr val="bg2"/>
          </a:solidFill>
        </p:spPr>
        <p:txBody>
          <a:bodyPr lIns="457200" tIns="365760"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pl-PL" smtClean="0"/>
              <a:t>Kliknij ikonę, aby dodać obraz</a:t>
            </a:r>
            <a:endParaRPr lang="en-US" dirty="0"/>
          </a:p>
        </p:txBody>
      </p:sp>
      <p:sp>
        <p:nvSpPr>
          <p:cNvPr id="13" name="Title 1"/>
          <p:cNvSpPr>
            <a:spLocks noGrp="1"/>
          </p:cNvSpPr>
          <p:nvPr>
            <p:ph type="ctrTitle" hasCustomPrompt="1"/>
          </p:nvPr>
        </p:nvSpPr>
        <p:spPr>
          <a:xfrm>
            <a:off x="2129400" y="987123"/>
            <a:ext cx="4885200" cy="4883755"/>
          </a:xfrm>
          <a:prstGeom prst="ellipse">
            <a:avLst/>
          </a:prstGeom>
          <a:solidFill>
            <a:schemeClr val="bg1"/>
          </a:solidFill>
        </p:spPr>
        <p:txBody>
          <a:bodyPr anchor="b">
            <a:normAutofit/>
          </a:bodyPr>
          <a:lstStyle>
            <a:lvl1pPr algn="ctr">
              <a:defRPr sz="4400" spc="200" baseline="0"/>
            </a:lvl1pPr>
          </a:lstStyle>
          <a:p>
            <a:r>
              <a:rPr lang="pl-PL" dirty="0" smtClean="0"/>
              <a:t>TUTAJ WPISZ tekst</a:t>
            </a:r>
            <a:endParaRPr lang="en-US" dirty="0"/>
          </a:p>
        </p:txBody>
      </p:sp>
      <p:sp>
        <p:nvSpPr>
          <p:cNvPr id="4" name="Title 1"/>
          <p:cNvSpPr txBox="1">
            <a:spLocks/>
          </p:cNvSpPr>
          <p:nvPr userDrawn="1"/>
        </p:nvSpPr>
        <p:spPr>
          <a:xfrm>
            <a:off x="2044931" y="1428376"/>
            <a:ext cx="5098474" cy="2271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377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4400" kern="1200" cap="all" spc="200" baseline="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l-PL" dirty="0" smtClean="0"/>
              <a:t>TUTAJ WPISZ pytanie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178504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SPIS TREŚCI 1 2 3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536449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02_SLAJD_ŚRÓD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66132" y="242037"/>
            <a:ext cx="8652680" cy="6356656"/>
          </a:xfrm>
          <a:prstGeom prst="rect">
            <a:avLst/>
          </a:pr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339184" y="1269076"/>
            <a:ext cx="6641033" cy="4539390"/>
          </a:xfrm>
        </p:spPr>
        <p:txBody>
          <a:bodyPr anchor="b">
            <a:noAutofit/>
          </a:bodyPr>
          <a:lstStyle>
            <a:lvl1pPr algn="l">
              <a:defRPr sz="6000" spc="200" baseline="0">
                <a:solidFill>
                  <a:schemeClr val="bg1"/>
                </a:solidFill>
              </a:defRPr>
            </a:lvl1pPr>
          </a:lstStyle>
          <a:p>
            <a:r>
              <a:rPr lang="pl-PL" dirty="0" smtClean="0"/>
              <a:t>Część 1</a:t>
            </a:r>
            <a:br>
              <a:rPr lang="pl-PL" dirty="0" smtClean="0"/>
            </a:br>
            <a:r>
              <a:rPr lang="pl-PL" dirty="0" smtClean="0"/>
              <a:t>i jej tytuł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042563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05_SLAJD ZE ZDJĘCIEM W 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339184" y="1269076"/>
            <a:ext cx="6641033" cy="4539390"/>
          </a:xfrm>
        </p:spPr>
        <p:txBody>
          <a:bodyPr anchor="b">
            <a:noAutofit/>
          </a:bodyPr>
          <a:lstStyle>
            <a:lvl1pPr algn="l">
              <a:defRPr sz="6000" spc="200" baseline="0">
                <a:solidFill>
                  <a:schemeClr val="bg1"/>
                </a:solidFill>
              </a:defRPr>
            </a:lvl1pPr>
          </a:lstStyle>
          <a:p>
            <a:r>
              <a:rPr lang="pl-PL" dirty="0" smtClean="0"/>
              <a:t>SLAJD DO ZAPREZENTOWANIA WAŻNEJ TREŚCI</a:t>
            </a:r>
            <a:endParaRPr lang="en-US" dirty="0"/>
          </a:p>
        </p:txBody>
      </p:sp>
      <p:cxnSp>
        <p:nvCxnSpPr>
          <p:cNvPr id="9" name="Łącznik prosty 8"/>
          <p:cNvCxnSpPr/>
          <p:nvPr userDrawn="1"/>
        </p:nvCxnSpPr>
        <p:spPr>
          <a:xfrm>
            <a:off x="266132" y="5564874"/>
            <a:ext cx="883691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43593" y="315883"/>
            <a:ext cx="8445731" cy="6240088"/>
          </a:xfrm>
          <a:solidFill>
            <a:schemeClr val="bg2"/>
          </a:solidFill>
        </p:spPr>
        <p:txBody>
          <a:bodyPr lIns="457200" tIns="365760"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pl-PL" smtClean="0"/>
              <a:t>Kliknij ikonę, aby dodać obraz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idx="10" hasCustomPrompt="1"/>
          </p:nvPr>
        </p:nvSpPr>
        <p:spPr>
          <a:xfrm>
            <a:off x="266132" y="3097876"/>
            <a:ext cx="4907653" cy="676102"/>
          </a:xfrm>
          <a:solidFill>
            <a:schemeClr val="bg1"/>
          </a:solidFill>
        </p:spPr>
        <p:txBody>
          <a:bodyPr>
            <a:noAutofit/>
          </a:bodyPr>
          <a:lstStyle>
            <a:lvl1pPr>
              <a:defRPr lang="pl-PL" sz="4400" kern="1200" cap="all" spc="100" baseline="0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pl-PL" dirty="0" smtClean="0"/>
              <a:t>NAPIS ZE ZDJĘCIEM W TLE</a:t>
            </a:r>
          </a:p>
        </p:txBody>
      </p:sp>
    </p:spTree>
    <p:extLst>
      <p:ext uri="{BB962C8B-B14F-4D97-AF65-F5344CB8AC3E}">
        <p14:creationId xmlns:p14="http://schemas.microsoft.com/office/powerpoint/2010/main" val="4272271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07_ZDJĘCIE + TREŚĆ OBO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339184" y="1269076"/>
            <a:ext cx="6641033" cy="4539390"/>
          </a:xfrm>
        </p:spPr>
        <p:txBody>
          <a:bodyPr anchor="b">
            <a:noAutofit/>
          </a:bodyPr>
          <a:lstStyle>
            <a:lvl1pPr algn="l">
              <a:defRPr sz="6000" spc="200" baseline="0">
                <a:solidFill>
                  <a:schemeClr val="bg1"/>
                </a:solidFill>
              </a:defRPr>
            </a:lvl1pPr>
          </a:lstStyle>
          <a:p>
            <a:r>
              <a:rPr lang="pl-PL" dirty="0" smtClean="0"/>
              <a:t>SLAJD DO ZAPREZENTOWANIA WAŻNEJ TREŚCI</a:t>
            </a:r>
            <a:endParaRPr lang="en-US" dirty="0"/>
          </a:p>
        </p:txBody>
      </p:sp>
      <p:cxnSp>
        <p:nvCxnSpPr>
          <p:cNvPr id="9" name="Łącznik prosty 8"/>
          <p:cNvCxnSpPr/>
          <p:nvPr userDrawn="1"/>
        </p:nvCxnSpPr>
        <p:spPr>
          <a:xfrm>
            <a:off x="266132" y="5564874"/>
            <a:ext cx="883691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43593" y="315883"/>
            <a:ext cx="4228407" cy="6240088"/>
          </a:xfrm>
          <a:solidFill>
            <a:schemeClr val="bg2"/>
          </a:solidFill>
        </p:spPr>
        <p:txBody>
          <a:bodyPr lIns="457200" tIns="365760"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pl-PL" smtClean="0"/>
              <a:t>Kliknij ikonę, aby dodać obraz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idx="10" hasCustomPrompt="1"/>
          </p:nvPr>
        </p:nvSpPr>
        <p:spPr>
          <a:xfrm>
            <a:off x="4748474" y="1779617"/>
            <a:ext cx="3421103" cy="3298767"/>
          </a:xfrm>
          <a:solidFill>
            <a:schemeClr val="bg1"/>
          </a:solidFill>
        </p:spPr>
        <p:txBody>
          <a:bodyPr anchor="ctr">
            <a:noAutofit/>
          </a:bodyPr>
          <a:lstStyle>
            <a:lvl1pPr>
              <a:defRPr lang="pl-PL" sz="4400" kern="1200" cap="all" spc="100" baseline="0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pl-PL" dirty="0" err="1" smtClean="0"/>
              <a:t>your</a:t>
            </a:r>
            <a:r>
              <a:rPr lang="pl-PL" dirty="0" smtClean="0"/>
              <a:t> </a:t>
            </a:r>
            <a:r>
              <a:rPr lang="pl-PL" dirty="0" err="1" smtClean="0"/>
              <a:t>important</a:t>
            </a:r>
            <a:r>
              <a:rPr lang="pl-PL" dirty="0" smtClean="0"/>
              <a:t> </a:t>
            </a:r>
            <a:r>
              <a:rPr lang="pl-PL" dirty="0" err="1" smtClean="0"/>
              <a:t>message</a:t>
            </a:r>
            <a:r>
              <a:rPr lang="pl-PL" dirty="0" smtClean="0"/>
              <a:t> </a:t>
            </a:r>
            <a:r>
              <a:rPr lang="pl-PL" dirty="0" err="1" smtClean="0"/>
              <a:t>here</a:t>
            </a:r>
            <a:endParaRPr lang="pl-PL" dirty="0" smtClean="0"/>
          </a:p>
        </p:txBody>
      </p:sp>
    </p:spTree>
    <p:extLst>
      <p:ext uri="{BB962C8B-B14F-4D97-AF65-F5344CB8AC3E}">
        <p14:creationId xmlns:p14="http://schemas.microsoft.com/office/powerpoint/2010/main" val="217227665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42899" y="4960138"/>
            <a:ext cx="8391667" cy="1463040"/>
          </a:xfrm>
        </p:spPr>
        <p:txBody>
          <a:bodyPr anchor="ctr">
            <a:normAutofit/>
          </a:bodyPr>
          <a:lstStyle>
            <a:lvl1pPr algn="l">
              <a:defRPr sz="4400" spc="200" baseline="0"/>
            </a:lvl1pPr>
          </a:lstStyle>
          <a:p>
            <a:r>
              <a:rPr lang="pl-PL" dirty="0" smtClean="0"/>
              <a:t>DODAJ DUŻE HASŁO TOWARZYSZĄCE ZDJĘCIU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9141714" cy="4572000"/>
          </a:xfrm>
          <a:solidFill>
            <a:schemeClr val="bg2"/>
          </a:solidFill>
        </p:spPr>
        <p:txBody>
          <a:bodyPr lIns="457200" tIns="365760"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pl-PL" smtClean="0"/>
              <a:t>Kliknij ikonę, aby dodać obraz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282733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9141714" cy="4572000"/>
          </a:xfrm>
          <a:solidFill>
            <a:schemeClr val="bg2"/>
          </a:solidFill>
        </p:spPr>
        <p:txBody>
          <a:bodyPr lIns="457200" tIns="365760"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pl-PL" smtClean="0"/>
              <a:t>Kliknij ikonę, aby dodać obraz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361666" y="4960138"/>
            <a:ext cx="8496584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pl-PL" dirty="0" smtClean="0"/>
              <a:t>Dodaj opis do zdjęcia</a:t>
            </a:r>
          </a:p>
        </p:txBody>
      </p:sp>
    </p:spTree>
    <p:extLst>
      <p:ext uri="{BB962C8B-B14F-4D97-AF65-F5344CB8AC3E}">
        <p14:creationId xmlns:p14="http://schemas.microsoft.com/office/powerpoint/2010/main" val="369473548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392538" y="356467"/>
            <a:ext cx="6339385" cy="6191961"/>
          </a:xfrm>
          <a:prstGeom prst="ellipse">
            <a:avLst/>
          </a:prstGeom>
          <a:solidFill>
            <a:schemeClr val="bg2"/>
          </a:solidFill>
        </p:spPr>
        <p:txBody>
          <a:bodyPr lIns="457200" tIns="365760"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pl-PL" smtClean="0"/>
              <a:t>Kliknij ikonę, aby dodać obraz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466535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KOLAŻ ZDJĘ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62509" y="460484"/>
            <a:ext cx="2812708" cy="2747298"/>
          </a:xfrm>
          <a:prstGeom prst="rect">
            <a:avLst/>
          </a:prstGeom>
          <a:solidFill>
            <a:schemeClr val="bg2"/>
          </a:solidFill>
        </p:spPr>
        <p:txBody>
          <a:bodyPr lIns="457200" tIns="365760"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pl-PL" smtClean="0"/>
              <a:t>Kliknij ikonę, aby dodać obraz</a:t>
            </a:r>
            <a:endParaRPr lang="en-US" dirty="0"/>
          </a:p>
        </p:txBody>
      </p:sp>
      <p:sp>
        <p:nvSpPr>
          <p:cNvPr id="5" name="Picture Placeholder 2"/>
          <p:cNvSpPr>
            <a:spLocks noGrp="1" noChangeAspect="1"/>
          </p:cNvSpPr>
          <p:nvPr>
            <p:ph type="pic" idx="10"/>
          </p:nvPr>
        </p:nvSpPr>
        <p:spPr>
          <a:xfrm>
            <a:off x="3726641" y="460484"/>
            <a:ext cx="4975365" cy="4859661"/>
          </a:xfrm>
          <a:prstGeom prst="rect">
            <a:avLst/>
          </a:prstGeom>
          <a:solidFill>
            <a:schemeClr val="bg2"/>
          </a:solidFill>
        </p:spPr>
        <p:txBody>
          <a:bodyPr lIns="457200" tIns="365760"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pl-PL" smtClean="0"/>
              <a:t>Kliknij ikonę, aby dodać obraz</a:t>
            </a:r>
            <a:endParaRPr lang="en-US" dirty="0"/>
          </a:p>
        </p:txBody>
      </p:sp>
      <p:sp>
        <p:nvSpPr>
          <p:cNvPr id="6" name="Picture Placeholder 2"/>
          <p:cNvSpPr>
            <a:spLocks noGrp="1" noChangeAspect="1"/>
          </p:cNvSpPr>
          <p:nvPr>
            <p:ph type="pic" idx="11"/>
          </p:nvPr>
        </p:nvSpPr>
        <p:spPr>
          <a:xfrm>
            <a:off x="462508" y="3660883"/>
            <a:ext cx="2812708" cy="2747298"/>
          </a:xfrm>
          <a:prstGeom prst="rect">
            <a:avLst/>
          </a:prstGeom>
          <a:solidFill>
            <a:schemeClr val="bg2"/>
          </a:solidFill>
        </p:spPr>
        <p:txBody>
          <a:bodyPr lIns="457200" tIns="365760"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pl-PL" dirty="0" smtClean="0"/>
              <a:t>Kliknij ikonę, aby dodać obraz</a:t>
            </a:r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493290" y="5665401"/>
            <a:ext cx="5442066" cy="1192599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444819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KOLAŻ ZDJĘ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62509" y="460484"/>
            <a:ext cx="2812708" cy="2747298"/>
          </a:xfrm>
          <a:prstGeom prst="rect">
            <a:avLst/>
          </a:prstGeom>
          <a:solidFill>
            <a:schemeClr val="bg2"/>
          </a:solidFill>
        </p:spPr>
        <p:txBody>
          <a:bodyPr lIns="457200" tIns="365760"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pl-PL" smtClean="0"/>
              <a:t>Kliknij ikonę, aby dodać obraz</a:t>
            </a:r>
            <a:endParaRPr lang="en-US" dirty="0"/>
          </a:p>
        </p:txBody>
      </p:sp>
      <p:sp>
        <p:nvSpPr>
          <p:cNvPr id="5" name="Picture Placeholder 2"/>
          <p:cNvSpPr>
            <a:spLocks noGrp="1" noChangeAspect="1"/>
          </p:cNvSpPr>
          <p:nvPr>
            <p:ph type="pic" idx="10"/>
          </p:nvPr>
        </p:nvSpPr>
        <p:spPr>
          <a:xfrm>
            <a:off x="3726641" y="460485"/>
            <a:ext cx="4896428" cy="2747298"/>
          </a:xfrm>
          <a:prstGeom prst="rect">
            <a:avLst/>
          </a:prstGeom>
          <a:solidFill>
            <a:schemeClr val="bg2"/>
          </a:solidFill>
        </p:spPr>
        <p:txBody>
          <a:bodyPr lIns="457200" tIns="365760"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pl-PL" smtClean="0"/>
              <a:t>Kliknij ikonę, aby dodać obraz</a:t>
            </a:r>
            <a:endParaRPr lang="en-US" dirty="0"/>
          </a:p>
        </p:txBody>
      </p:sp>
      <p:sp>
        <p:nvSpPr>
          <p:cNvPr id="6" name="Picture Placeholder 2"/>
          <p:cNvSpPr>
            <a:spLocks noGrp="1" noChangeAspect="1"/>
          </p:cNvSpPr>
          <p:nvPr>
            <p:ph type="pic" idx="11"/>
          </p:nvPr>
        </p:nvSpPr>
        <p:spPr>
          <a:xfrm>
            <a:off x="462508" y="3660883"/>
            <a:ext cx="2812708" cy="2747298"/>
          </a:xfrm>
          <a:prstGeom prst="rect">
            <a:avLst/>
          </a:prstGeom>
          <a:solidFill>
            <a:schemeClr val="bg2"/>
          </a:solidFill>
        </p:spPr>
        <p:txBody>
          <a:bodyPr lIns="457200" tIns="365760"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pl-PL" dirty="0" smtClean="0"/>
              <a:t>Kliknij ikonę, aby dodać obraz</a:t>
            </a:r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637378" y="3668088"/>
            <a:ext cx="4531262" cy="2740093"/>
          </a:xfrm>
        </p:spPr>
        <p:txBody>
          <a:bodyPr anchor="t"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981031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KOLAŻ ZDJĘ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62509" y="460484"/>
            <a:ext cx="8166102" cy="2472247"/>
          </a:xfrm>
          <a:prstGeom prst="rect">
            <a:avLst/>
          </a:prstGeom>
          <a:solidFill>
            <a:schemeClr val="bg2"/>
          </a:solidFill>
        </p:spPr>
        <p:txBody>
          <a:bodyPr lIns="457200" tIns="365760"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pl-PL" smtClean="0"/>
              <a:t>Kliknij ikonę, aby dodać obraz</a:t>
            </a:r>
            <a:endParaRPr lang="en-US" dirty="0"/>
          </a:p>
        </p:txBody>
      </p:sp>
      <p:sp>
        <p:nvSpPr>
          <p:cNvPr id="6" name="Picture Placeholder 2"/>
          <p:cNvSpPr>
            <a:spLocks noGrp="1" noChangeAspect="1"/>
          </p:cNvSpPr>
          <p:nvPr>
            <p:ph type="pic" idx="11"/>
          </p:nvPr>
        </p:nvSpPr>
        <p:spPr>
          <a:xfrm>
            <a:off x="462509" y="3998934"/>
            <a:ext cx="8166103" cy="2472247"/>
          </a:xfrm>
          <a:prstGeom prst="rect">
            <a:avLst/>
          </a:prstGeom>
          <a:solidFill>
            <a:schemeClr val="bg2"/>
          </a:solidFill>
        </p:spPr>
        <p:txBody>
          <a:bodyPr lIns="457200" tIns="365760"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pl-PL" dirty="0" smtClean="0"/>
              <a:t>Kliknij ikonę, aby dodać obraz</a:t>
            </a:r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45537" y="3202576"/>
            <a:ext cx="8332949" cy="737658"/>
          </a:xfrm>
        </p:spPr>
        <p:txBody>
          <a:bodyPr anchor="t"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493094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KOLAŻ ZDJĘ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2"/>
          <p:cNvSpPr>
            <a:spLocks noGrp="1" noChangeAspect="1"/>
          </p:cNvSpPr>
          <p:nvPr>
            <p:ph type="pic" idx="11"/>
          </p:nvPr>
        </p:nvSpPr>
        <p:spPr>
          <a:xfrm>
            <a:off x="4799214" y="460484"/>
            <a:ext cx="3829397" cy="6010697"/>
          </a:xfrm>
          <a:prstGeom prst="rect">
            <a:avLst/>
          </a:prstGeom>
          <a:solidFill>
            <a:schemeClr val="bg2"/>
          </a:solidFill>
        </p:spPr>
        <p:txBody>
          <a:bodyPr lIns="457200" tIns="365760"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pl-PL" dirty="0" smtClean="0"/>
              <a:t>Kliknij ikonę, aby dodać obraz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62509" y="460484"/>
            <a:ext cx="3865651" cy="6010697"/>
          </a:xfrm>
          <a:prstGeom prst="rect">
            <a:avLst/>
          </a:prstGeom>
          <a:solidFill>
            <a:schemeClr val="bg2"/>
          </a:solidFill>
        </p:spPr>
        <p:txBody>
          <a:bodyPr lIns="457200" tIns="365760"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pl-PL" smtClean="0"/>
              <a:t>Kliknij ikonę, aby dodać obraz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477280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91440" indent="-91440">
              <a:buClr>
                <a:srgbClr val="FF6600"/>
              </a:buClr>
              <a:buFont typeface="Arial" panose="020B0604020202020204" pitchFamily="34" charset="0"/>
              <a:buChar char="•"/>
              <a:defRPr/>
            </a:lvl1pPr>
            <a:lvl2pPr marL="265176" indent="-137157">
              <a:buClr>
                <a:srgbClr val="FF6600"/>
              </a:buClr>
              <a:buFont typeface="Arial" panose="020B0604020202020204" pitchFamily="34" charset="0"/>
              <a:buChar char="•"/>
              <a:defRPr/>
            </a:lvl2pPr>
            <a:lvl3pPr marL="448056" indent="-137157">
              <a:buClr>
                <a:srgbClr val="FF6600"/>
              </a:buClr>
              <a:buFont typeface="Arial" panose="020B0604020202020204" pitchFamily="34" charset="0"/>
              <a:buChar char="•"/>
              <a:defRPr/>
            </a:lvl3pPr>
            <a:lvl4pPr marL="594360" indent="-137157">
              <a:buClr>
                <a:srgbClr val="FF6600"/>
              </a:buClr>
              <a:buFont typeface="Arial" panose="020B0604020202020204" pitchFamily="34" charset="0"/>
              <a:buChar char="•"/>
              <a:defRPr/>
            </a:lvl4pPr>
            <a:lvl5pPr marL="777240" indent="-137157">
              <a:buClr>
                <a:srgbClr val="FF6600"/>
              </a:buClr>
              <a:buFont typeface="Arial" panose="020B0604020202020204" pitchFamily="34" charset="0"/>
              <a:buChar char="•"/>
              <a:defRPr/>
            </a:lvl5pPr>
          </a:lstStyle>
          <a:p>
            <a:pPr lvl="0"/>
            <a:r>
              <a:rPr lang="pl-PL" dirty="0" smtClean="0"/>
              <a:t> Kliknij, aby edytować style wzorca tekstu</a:t>
            </a:r>
          </a:p>
          <a:p>
            <a:pPr lvl="1"/>
            <a:r>
              <a:rPr lang="pl-PL" dirty="0" smtClean="0"/>
              <a:t>Drugi poziom</a:t>
            </a:r>
          </a:p>
          <a:p>
            <a:pPr lvl="2"/>
            <a:r>
              <a:rPr lang="pl-PL" dirty="0" smtClean="0"/>
              <a:t>Trzeci poziom</a:t>
            </a:r>
          </a:p>
          <a:p>
            <a:pPr lvl="3"/>
            <a:r>
              <a:rPr lang="pl-PL" dirty="0" smtClean="0"/>
              <a:t>Czwarty poziom</a:t>
            </a:r>
          </a:p>
          <a:p>
            <a:pPr lvl="4"/>
            <a:r>
              <a:rPr lang="pl-PL" dirty="0" smtClean="0"/>
              <a:t>Piąty poziom</a:t>
            </a:r>
            <a:endParaRPr lang="pl-PL" dirty="0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6742FC1-BEE7-4CFA-BAF2-3F1E5FD50ACE}" type="datetimeFigureOut">
              <a:rPr lang="pl-PL" smtClean="0"/>
              <a:pPr/>
              <a:t>27.12.2018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84D5F8-222F-4049-83F9-E5E61697F3DD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9249315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SLAJD_ŚRÓD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66132" y="242037"/>
            <a:ext cx="8652680" cy="6356656"/>
          </a:xfrm>
          <a:prstGeom prst="rect">
            <a:avLst/>
          </a:pr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339184" y="1269076"/>
            <a:ext cx="6641033" cy="4539390"/>
          </a:xfrm>
        </p:spPr>
        <p:txBody>
          <a:bodyPr anchor="ctr">
            <a:noAutofit/>
          </a:bodyPr>
          <a:lstStyle>
            <a:lvl1pPr algn="ctr">
              <a:defRPr sz="13800" cap="none" spc="200" baseline="0">
                <a:solidFill>
                  <a:schemeClr val="bg1"/>
                </a:solidFill>
                <a:latin typeface="Cheddar Jack" panose="02000000000000000000" pitchFamily="2" charset="0"/>
              </a:defRPr>
            </a:lvl1pPr>
          </a:lstStyle>
          <a:p>
            <a:r>
              <a:rPr lang="pl-PL" dirty="0" err="1" smtClean="0"/>
              <a:t>Wazne</a:t>
            </a:r>
            <a:r>
              <a:rPr lang="pl-PL" dirty="0" smtClean="0"/>
              <a:t>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7044484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 smtClean="0"/>
              <a:t>Kliknij, aby edytować styl wzorca podtytułu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6742FC1-BEE7-4CFA-BAF2-3F1E5FD50ACE}" type="datetimeFigureOut">
              <a:rPr lang="pl-PL" smtClean="0"/>
              <a:pPr/>
              <a:t>27.12.2018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84D5F8-222F-4049-83F9-E5E61697F3DD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5466239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03_WYRÓŻNIONA TRE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66132" y="242037"/>
            <a:ext cx="8652680" cy="6356656"/>
          </a:xfrm>
          <a:prstGeom prst="rect">
            <a:avLst/>
          </a:pr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339184" y="1269076"/>
            <a:ext cx="6641033" cy="4539390"/>
          </a:xfrm>
        </p:spPr>
        <p:txBody>
          <a:bodyPr anchor="b">
            <a:noAutofit/>
          </a:bodyPr>
          <a:lstStyle>
            <a:lvl1pPr algn="l">
              <a:defRPr sz="6000" spc="200" baseline="0">
                <a:solidFill>
                  <a:schemeClr val="bg1"/>
                </a:solidFill>
              </a:defRPr>
            </a:lvl1pPr>
          </a:lstStyle>
          <a:p>
            <a:r>
              <a:rPr lang="pl-PL" dirty="0" smtClean="0"/>
              <a:t>SLAJD DO ZAPREZENTOWANIA WAŻNEJ TREŚCI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23881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2_PROWADZĄC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pl-PL" dirty="0" smtClean="0"/>
              <a:t>Tu wpisz tytuł</a:t>
            </a:r>
            <a:endParaRPr lang="en-US" dirty="0"/>
          </a:p>
        </p:txBody>
      </p:sp>
      <p:sp>
        <p:nvSpPr>
          <p:cNvPr id="14" name="Content Placeholder 2"/>
          <p:cNvSpPr>
            <a:spLocks noGrp="1"/>
          </p:cNvSpPr>
          <p:nvPr>
            <p:ph idx="1" hasCustomPrompt="1"/>
          </p:nvPr>
        </p:nvSpPr>
        <p:spPr>
          <a:xfrm>
            <a:off x="768096" y="3011978"/>
            <a:ext cx="7290055" cy="706582"/>
          </a:xfrm>
        </p:spPr>
        <p:txBody>
          <a:bodyPr>
            <a:noAutofit/>
          </a:bodyPr>
          <a:lstStyle>
            <a:lvl1pPr>
              <a:defRPr lang="pl-PL" sz="4400" kern="1200" cap="all" spc="100" baseline="0" dirty="0" smtClean="0">
                <a:solidFill>
                  <a:srgbClr val="FF6600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pl-PL" dirty="0" smtClean="0"/>
              <a:t>Imię i Nazwisko / instytucja 1</a:t>
            </a:r>
          </a:p>
        </p:txBody>
      </p:sp>
      <p:sp>
        <p:nvSpPr>
          <p:cNvPr id="15" name="Content Placeholder 2"/>
          <p:cNvSpPr>
            <a:spLocks noGrp="1"/>
          </p:cNvSpPr>
          <p:nvPr>
            <p:ph idx="10" hasCustomPrompt="1"/>
          </p:nvPr>
        </p:nvSpPr>
        <p:spPr>
          <a:xfrm>
            <a:off x="768096" y="3747932"/>
            <a:ext cx="7290055" cy="706582"/>
          </a:xfrm>
        </p:spPr>
        <p:txBody>
          <a:bodyPr>
            <a:noAutofit/>
          </a:bodyPr>
          <a:lstStyle>
            <a:lvl1pPr>
              <a:defRPr lang="pl-PL" sz="4400" kern="1200" cap="all" spc="100" baseline="0" dirty="0" smtClean="0">
                <a:solidFill>
                  <a:srgbClr val="FF6600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pl-PL" dirty="0" smtClean="0"/>
              <a:t>Imię i Nazwisko / instytucja 1</a:t>
            </a:r>
          </a:p>
        </p:txBody>
      </p:sp>
      <p:sp>
        <p:nvSpPr>
          <p:cNvPr id="16" name="Content Placeholder 2"/>
          <p:cNvSpPr>
            <a:spLocks noGrp="1"/>
          </p:cNvSpPr>
          <p:nvPr>
            <p:ph idx="11" hasCustomPrompt="1"/>
          </p:nvPr>
        </p:nvSpPr>
        <p:spPr>
          <a:xfrm>
            <a:off x="768096" y="4454514"/>
            <a:ext cx="7290055" cy="706582"/>
          </a:xfrm>
        </p:spPr>
        <p:txBody>
          <a:bodyPr>
            <a:noAutofit/>
          </a:bodyPr>
          <a:lstStyle>
            <a:lvl1pPr>
              <a:defRPr lang="pl-PL" sz="4400" kern="1200" cap="all" spc="100" baseline="0" dirty="0" smtClean="0">
                <a:solidFill>
                  <a:srgbClr val="FF6600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pl-PL" dirty="0" smtClean="0"/>
              <a:t>Imię i Nazwisko / instytucja 1</a:t>
            </a:r>
          </a:p>
        </p:txBody>
      </p:sp>
    </p:spTree>
    <p:extLst>
      <p:ext uri="{BB962C8B-B14F-4D97-AF65-F5344CB8AC3E}">
        <p14:creationId xmlns:p14="http://schemas.microsoft.com/office/powerpoint/2010/main" val="429098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OWADZĄCY_BI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pl-PL" dirty="0" smtClean="0"/>
              <a:t>Tu wpisz tytuł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768096" y="2286000"/>
            <a:ext cx="7290055" cy="409433"/>
          </a:xfrm>
        </p:spPr>
        <p:txBody>
          <a:bodyPr/>
          <a:lstStyle>
            <a:lvl1pPr>
              <a:defRPr baseline="0">
                <a:solidFill>
                  <a:srgbClr val="FF6600"/>
                </a:solidFill>
              </a:defRPr>
            </a:lvl1pPr>
          </a:lstStyle>
          <a:p>
            <a:pPr lvl="0"/>
            <a:r>
              <a:rPr lang="pl-PL" dirty="0" smtClean="0"/>
              <a:t>Imię i Nazwisko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idx="10" hasCustomPrompt="1"/>
          </p:nvPr>
        </p:nvSpPr>
        <p:spPr>
          <a:xfrm>
            <a:off x="768096" y="2779594"/>
            <a:ext cx="7290055" cy="1485331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pl-PL" dirty="0" smtClean="0"/>
              <a:t>Tu wpisz opis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idx="11" hasCustomPrompt="1"/>
          </p:nvPr>
        </p:nvSpPr>
        <p:spPr>
          <a:xfrm>
            <a:off x="768096" y="4471917"/>
            <a:ext cx="7290055" cy="409433"/>
          </a:xfrm>
        </p:spPr>
        <p:txBody>
          <a:bodyPr/>
          <a:lstStyle>
            <a:lvl1pPr>
              <a:defRPr baseline="0">
                <a:solidFill>
                  <a:srgbClr val="FF6600"/>
                </a:solidFill>
              </a:defRPr>
            </a:lvl1pPr>
          </a:lstStyle>
          <a:p>
            <a:pPr lvl="0"/>
            <a:r>
              <a:rPr lang="pl-PL" dirty="0" smtClean="0"/>
              <a:t>Imię i Nazwisko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idx="12" hasCustomPrompt="1"/>
          </p:nvPr>
        </p:nvSpPr>
        <p:spPr>
          <a:xfrm>
            <a:off x="768096" y="4965511"/>
            <a:ext cx="7290055" cy="1485331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pl-PL" dirty="0" smtClean="0"/>
              <a:t>Tu wpisz opis</a:t>
            </a:r>
          </a:p>
        </p:txBody>
      </p:sp>
    </p:spTree>
    <p:extLst>
      <p:ext uri="{BB962C8B-B14F-4D97-AF65-F5344CB8AC3E}">
        <p14:creationId xmlns:p14="http://schemas.microsoft.com/office/powerpoint/2010/main" val="33576180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PROWADZĄCY_BIO_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pl-PL" dirty="0" smtClean="0"/>
              <a:t>Tu wpisz tytuł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3447011" y="2286000"/>
            <a:ext cx="4611140" cy="409433"/>
          </a:xfrm>
        </p:spPr>
        <p:txBody>
          <a:bodyPr/>
          <a:lstStyle>
            <a:lvl1pPr>
              <a:defRPr baseline="0">
                <a:solidFill>
                  <a:srgbClr val="FF6600"/>
                </a:solidFill>
              </a:defRPr>
            </a:lvl1pPr>
          </a:lstStyle>
          <a:p>
            <a:pPr lvl="0"/>
            <a:r>
              <a:rPr lang="pl-PL" dirty="0" smtClean="0"/>
              <a:t>Imię i Nazwisko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idx="10" hasCustomPrompt="1"/>
          </p:nvPr>
        </p:nvSpPr>
        <p:spPr>
          <a:xfrm>
            <a:off x="3447011" y="2779594"/>
            <a:ext cx="4611140" cy="1485331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pl-PL" dirty="0" smtClean="0"/>
              <a:t>Tu wpisz opis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idx="11" hasCustomPrompt="1"/>
          </p:nvPr>
        </p:nvSpPr>
        <p:spPr>
          <a:xfrm>
            <a:off x="3447011" y="4471917"/>
            <a:ext cx="4611140" cy="409433"/>
          </a:xfrm>
        </p:spPr>
        <p:txBody>
          <a:bodyPr/>
          <a:lstStyle>
            <a:lvl1pPr>
              <a:defRPr baseline="0">
                <a:solidFill>
                  <a:srgbClr val="FF6600"/>
                </a:solidFill>
              </a:defRPr>
            </a:lvl1pPr>
          </a:lstStyle>
          <a:p>
            <a:pPr lvl="0"/>
            <a:r>
              <a:rPr lang="pl-PL" dirty="0" smtClean="0"/>
              <a:t>Imię i Nazwisko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idx="12" hasCustomPrompt="1"/>
          </p:nvPr>
        </p:nvSpPr>
        <p:spPr>
          <a:xfrm>
            <a:off x="3447011" y="4965511"/>
            <a:ext cx="4611140" cy="1485331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pl-PL" dirty="0" smtClean="0"/>
              <a:t>Tu wpisz opis</a:t>
            </a:r>
          </a:p>
        </p:txBody>
      </p:sp>
      <p:sp>
        <p:nvSpPr>
          <p:cNvPr id="5" name="Symbol zastępczy obrazu 4"/>
          <p:cNvSpPr>
            <a:spLocks noGrp="1"/>
          </p:cNvSpPr>
          <p:nvPr>
            <p:ph type="pic" sz="quarter" idx="13" hasCustomPrompt="1"/>
          </p:nvPr>
        </p:nvSpPr>
        <p:spPr>
          <a:xfrm>
            <a:off x="768096" y="2286000"/>
            <a:ext cx="1978924" cy="1978925"/>
          </a:xfrm>
          <a:prstGeom prst="ellipse">
            <a:avLst/>
          </a:prstGeom>
          <a:solidFill>
            <a:schemeClr val="bg2"/>
          </a:solidFill>
        </p:spPr>
        <p:txBody>
          <a:bodyPr/>
          <a:lstStyle>
            <a:lvl1pPr>
              <a:defRPr/>
            </a:lvl1pPr>
          </a:lstStyle>
          <a:p>
            <a:r>
              <a:rPr lang="pl-PL" dirty="0" smtClean="0"/>
              <a:t>Tu wklej zdjęcie</a:t>
            </a:r>
            <a:endParaRPr lang="pl-PL" dirty="0"/>
          </a:p>
        </p:txBody>
      </p:sp>
      <p:sp>
        <p:nvSpPr>
          <p:cNvPr id="13" name="Symbol zastępczy obrazu 12"/>
          <p:cNvSpPr>
            <a:spLocks noGrp="1"/>
          </p:cNvSpPr>
          <p:nvPr>
            <p:ph type="pic" sz="quarter" idx="14" hasCustomPrompt="1"/>
          </p:nvPr>
        </p:nvSpPr>
        <p:spPr>
          <a:xfrm>
            <a:off x="768095" y="4466092"/>
            <a:ext cx="1984749" cy="1984749"/>
          </a:xfrm>
          <a:prstGeom prst="ellipse">
            <a:avLst/>
          </a:prstGeom>
          <a:solidFill>
            <a:schemeClr val="bg2"/>
          </a:solidFill>
        </p:spPr>
        <p:txBody>
          <a:bodyPr/>
          <a:lstStyle>
            <a:lvl1pPr>
              <a:defRPr/>
            </a:lvl1pPr>
          </a:lstStyle>
          <a:p>
            <a:r>
              <a:rPr lang="pl-PL" dirty="0" smtClean="0"/>
              <a:t>Tu wklej zdjęcie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9746376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02_PARTNERZY_PROJEK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489410" y="487889"/>
            <a:ext cx="8155825" cy="3640765"/>
          </a:xfrm>
        </p:spPr>
        <p:txBody>
          <a:bodyPr lIns="91440" rIns="91440" anchor="b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tx1">
                    <a:lumMod val="90000"/>
                    <a:lumOff val="1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45718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dirty="0" smtClean="0"/>
              <a:t>To jest slajd szczególnie użyteczny dla webinariów</a:t>
            </a:r>
            <a:r>
              <a:rPr lang="pl-PL" baseline="0" dirty="0" smtClean="0"/>
              <a:t> realizowanych w ramach jakichś projektów, można wstawić zdanie opisujące projekt i zależności miedzy FRSI i partnerem (oraz logotypy – poniżej).</a:t>
            </a:r>
            <a:endParaRPr lang="pl-PL" dirty="0" smtClean="0"/>
          </a:p>
        </p:txBody>
      </p:sp>
      <p:sp>
        <p:nvSpPr>
          <p:cNvPr id="9" name="Content Placeholder 2"/>
          <p:cNvSpPr>
            <a:spLocks noGrp="1"/>
          </p:cNvSpPr>
          <p:nvPr>
            <p:ph idx="10" hasCustomPrompt="1"/>
          </p:nvPr>
        </p:nvSpPr>
        <p:spPr>
          <a:xfrm>
            <a:off x="6428509" y="5007405"/>
            <a:ext cx="2216726" cy="1485331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pl-PL" dirty="0" smtClean="0"/>
              <a:t>logo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1" hasCustomPrompt="1"/>
          </p:nvPr>
        </p:nvSpPr>
        <p:spPr>
          <a:xfrm>
            <a:off x="3726872" y="5007405"/>
            <a:ext cx="2216726" cy="1485331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pl-PL" dirty="0" smtClean="0"/>
              <a:t>logo</a:t>
            </a:r>
          </a:p>
        </p:txBody>
      </p:sp>
      <p:pic>
        <p:nvPicPr>
          <p:cNvPr id="11" name="Picture 3" descr="D:\!rzeczyobrazkowe 2013\FRSI\FRSI\LOGO PRB FRSI\00_KSIĘGI ZNAKU_ZNAKI\FINAL FRSI_pliki\FRSI_logo_www_300_100.jpg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730595" y="5418511"/>
            <a:ext cx="2328490" cy="776163"/>
          </a:xfrm>
          <a:prstGeom prst="rect">
            <a:avLst/>
          </a:prstGeom>
          <a:noFill/>
        </p:spPr>
      </p:pic>
      <p:cxnSp>
        <p:nvCxnSpPr>
          <p:cNvPr id="4" name="Łącznik prosty 3"/>
          <p:cNvCxnSpPr/>
          <p:nvPr userDrawn="1"/>
        </p:nvCxnSpPr>
        <p:spPr>
          <a:xfrm>
            <a:off x="0" y="4577542"/>
            <a:ext cx="9144000" cy="0"/>
          </a:xfrm>
          <a:prstGeom prst="line">
            <a:avLst/>
          </a:prstGeom>
          <a:ln w="38100">
            <a:solidFill>
              <a:srgbClr val="FF66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393158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06_WAŻNA TRE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416769" y="1795549"/>
            <a:ext cx="6641033" cy="670560"/>
          </a:xfrm>
        </p:spPr>
        <p:txBody>
          <a:bodyPr anchor="b">
            <a:noAutofit/>
          </a:bodyPr>
          <a:lstStyle>
            <a:lvl1pPr algn="l">
              <a:defRPr sz="6000" spc="200" baseline="0">
                <a:solidFill>
                  <a:srgbClr val="FF6600"/>
                </a:solidFill>
              </a:defRPr>
            </a:lvl1pPr>
          </a:lstStyle>
          <a:p>
            <a:r>
              <a:rPr lang="pl-PL" dirty="0" smtClean="0"/>
              <a:t>SLAJD DO TREŚCI</a:t>
            </a:r>
            <a:endParaRPr lang="en-US" dirty="0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quarter" idx="10" hasCustomPrompt="1"/>
          </p:nvPr>
        </p:nvSpPr>
        <p:spPr>
          <a:xfrm>
            <a:off x="1416050" y="2466109"/>
            <a:ext cx="6642100" cy="1385887"/>
          </a:xfrm>
        </p:spPr>
        <p:txBody>
          <a:bodyPr anchor="ctr">
            <a:noAutofit/>
          </a:bodyPr>
          <a:lstStyle>
            <a:lvl1pPr marL="0" indent="0">
              <a:buNone/>
              <a:defRPr sz="11500">
                <a:latin typeface="+mj-lt"/>
              </a:defRPr>
            </a:lvl1pPr>
            <a:lvl2pPr marL="128019" indent="0">
              <a:buNone/>
              <a:defRPr/>
            </a:lvl2pPr>
            <a:lvl3pPr marL="310899" indent="0">
              <a:buNone/>
              <a:defRPr/>
            </a:lvl3pPr>
            <a:lvl4pPr marL="457203" indent="0">
              <a:buNone/>
              <a:defRPr/>
            </a:lvl4pPr>
            <a:lvl5pPr marL="640083" indent="0">
              <a:buNone/>
              <a:defRPr/>
            </a:lvl5pPr>
          </a:lstStyle>
          <a:p>
            <a:pPr lvl="0"/>
            <a:r>
              <a:rPr lang="pl-PL" dirty="0" smtClean="0"/>
              <a:t>PODKREŚLONE</a:t>
            </a:r>
            <a:endParaRPr lang="pl-PL" dirty="0"/>
          </a:p>
        </p:txBody>
      </p:sp>
      <p:sp>
        <p:nvSpPr>
          <p:cNvPr id="10" name="Symbol zastępczy tekstu 3"/>
          <p:cNvSpPr>
            <a:spLocks noGrp="1"/>
          </p:cNvSpPr>
          <p:nvPr>
            <p:ph type="body" sz="quarter" idx="11" hasCustomPrompt="1"/>
          </p:nvPr>
        </p:nvSpPr>
        <p:spPr>
          <a:xfrm>
            <a:off x="1416050" y="3851996"/>
            <a:ext cx="6642100" cy="1385887"/>
          </a:xfrm>
        </p:spPr>
        <p:txBody>
          <a:bodyPr>
            <a:noAutofit/>
          </a:bodyPr>
          <a:lstStyle>
            <a:lvl1pPr marL="0" indent="0">
              <a:buNone/>
              <a:defRPr sz="6000">
                <a:solidFill>
                  <a:srgbClr val="FF6600"/>
                </a:solidFill>
                <a:latin typeface="+mj-lt"/>
              </a:defRPr>
            </a:lvl1pPr>
            <a:lvl2pPr marL="128019" indent="0">
              <a:buNone/>
              <a:defRPr/>
            </a:lvl2pPr>
            <a:lvl3pPr marL="310899" indent="0">
              <a:buNone/>
              <a:defRPr/>
            </a:lvl3pPr>
            <a:lvl4pPr marL="457203" indent="0">
              <a:buNone/>
              <a:defRPr/>
            </a:lvl4pPr>
            <a:lvl5pPr marL="640083" indent="0">
              <a:buNone/>
              <a:defRPr/>
            </a:lvl5pPr>
          </a:lstStyle>
          <a:p>
            <a:pPr lvl="0"/>
            <a:r>
              <a:rPr lang="pl-PL" dirty="0" smtClean="0"/>
              <a:t>PODKREŚLONE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8364569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8096" y="585216"/>
            <a:ext cx="7290054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8096" y="2286000"/>
            <a:ext cx="7290055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pl-PL" dirty="0" smtClean="0"/>
              <a:t>Kliknij, aby edytować style wzorca tekstu</a:t>
            </a:r>
          </a:p>
          <a:p>
            <a:pPr lvl="1"/>
            <a:r>
              <a:rPr lang="pl-PL" dirty="0" smtClean="0"/>
              <a:t>Drugi poziom</a:t>
            </a:r>
          </a:p>
          <a:p>
            <a:pPr lvl="2"/>
            <a:r>
              <a:rPr lang="pl-PL" dirty="0" smtClean="0"/>
              <a:t>Trzeci poziom</a:t>
            </a:r>
          </a:p>
          <a:p>
            <a:pPr lvl="3"/>
            <a:r>
              <a:rPr lang="pl-PL" dirty="0" smtClean="0"/>
              <a:t>Czwarty poziom</a:t>
            </a:r>
          </a:p>
          <a:p>
            <a:pPr lvl="4"/>
            <a:r>
              <a:rPr lang="pl-PL" dirty="0" smtClean="0"/>
              <a:t>Piąty poziom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15941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88" r:id="rId2"/>
    <p:sldLayoutId id="2147483705" r:id="rId3"/>
    <p:sldLayoutId id="2147483677" r:id="rId4"/>
    <p:sldLayoutId id="2147483664" r:id="rId5"/>
    <p:sldLayoutId id="2147483678" r:id="rId6"/>
    <p:sldLayoutId id="2147483701" r:id="rId7"/>
    <p:sldLayoutId id="2147483665" r:id="rId8"/>
    <p:sldLayoutId id="2147483689" r:id="rId9"/>
    <p:sldLayoutId id="2147483668" r:id="rId10"/>
    <p:sldLayoutId id="2147483692" r:id="rId11"/>
    <p:sldLayoutId id="2147483669" r:id="rId12"/>
    <p:sldLayoutId id="2147483685" r:id="rId13"/>
    <p:sldLayoutId id="2147483706" r:id="rId14"/>
    <p:sldLayoutId id="2147483686" r:id="rId15"/>
    <p:sldLayoutId id="2147483687" r:id="rId16"/>
    <p:sldLayoutId id="2147483690" r:id="rId17"/>
    <p:sldLayoutId id="2147483683" r:id="rId18"/>
    <p:sldLayoutId id="2147483702" r:id="rId19"/>
    <p:sldLayoutId id="2147483680" r:id="rId20"/>
    <p:sldLayoutId id="2147483691" r:id="rId21"/>
    <p:sldLayoutId id="2147483671" r:id="rId22"/>
    <p:sldLayoutId id="2147483676" r:id="rId23"/>
    <p:sldLayoutId id="2147483675" r:id="rId24"/>
    <p:sldLayoutId id="2147483693" r:id="rId25"/>
    <p:sldLayoutId id="2147483695" r:id="rId26"/>
    <p:sldLayoutId id="2147483696" r:id="rId27"/>
    <p:sldLayoutId id="2147483698" r:id="rId28"/>
    <p:sldLayoutId id="2147483707" r:id="rId29"/>
    <p:sldLayoutId id="2147483708" r:id="rId30"/>
  </p:sldLayoutIdLst>
  <p:txStyles>
    <p:titleStyle>
      <a:lvl1pPr algn="l" defTabSz="914377" rtl="0" eaLnBrk="1" latinLnBrk="0" hangingPunct="1">
        <a:lnSpc>
          <a:spcPct val="80000"/>
        </a:lnSpc>
        <a:spcBef>
          <a:spcPct val="0"/>
        </a:spcBef>
        <a:buNone/>
        <a:defRPr sz="4400" kern="1200" cap="all" spc="100" baseline="0">
          <a:solidFill>
            <a:schemeClr val="tx1">
              <a:lumMod val="90000"/>
              <a:lumOff val="10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377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rgbClr val="FF6600"/>
        </a:buClr>
        <a:buSzPct val="100000"/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Segoe UI" panose="020B0502040204020203" pitchFamily="34" charset="0"/>
          <a:ea typeface="+mn-ea"/>
          <a:cs typeface="Segoe UI" panose="020B0502040204020203" pitchFamily="34" charset="0"/>
        </a:defRPr>
      </a:lvl1pPr>
      <a:lvl2pPr marL="265176" indent="-137157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rgbClr val="FF6600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Segoe UI" panose="020B0502040204020203" pitchFamily="34" charset="0"/>
          <a:ea typeface="+mn-ea"/>
          <a:cs typeface="Segoe UI" panose="020B0502040204020203" pitchFamily="34" charset="0"/>
        </a:defRPr>
      </a:lvl2pPr>
      <a:lvl3pPr marL="448056" indent="-137157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rgbClr val="FF6600"/>
        </a:buClr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Segoe UI" panose="020B0502040204020203" pitchFamily="34" charset="0"/>
          <a:ea typeface="+mn-ea"/>
          <a:cs typeface="Segoe UI" panose="020B0502040204020203" pitchFamily="34" charset="0"/>
        </a:defRPr>
      </a:lvl3pPr>
      <a:lvl4pPr marL="594360" indent="-137157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rgbClr val="FF6600"/>
        </a:buClr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Segoe UI" panose="020B0502040204020203" pitchFamily="34" charset="0"/>
          <a:ea typeface="+mn-ea"/>
          <a:cs typeface="Segoe UI" panose="020B0502040204020203" pitchFamily="34" charset="0"/>
        </a:defRPr>
      </a:lvl4pPr>
      <a:lvl5pPr marL="777240" indent="-137157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rgbClr val="FF6600"/>
        </a:buClr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Segoe UI" panose="020B0502040204020203" pitchFamily="34" charset="0"/>
          <a:ea typeface="+mn-ea"/>
          <a:cs typeface="Segoe UI" panose="020B0502040204020203" pitchFamily="34" charset="0"/>
        </a:defRPr>
      </a:lvl5pPr>
      <a:lvl6pPr marL="914400" indent="-137157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57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57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57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9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0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9.xml"/><Relationship Id="rId5" Type="http://schemas.openxmlformats.org/officeDocument/2006/relationships/image" Target="../media/image9.jpe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s://pixabay.com/pl/" TargetMode="External"/><Relationship Id="rId1" Type="http://schemas.openxmlformats.org/officeDocument/2006/relationships/slideLayout" Target="../slideLayouts/slideLayout2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odtytuł 9"/>
          <p:cNvSpPr>
            <a:spLocks noGrp="1"/>
          </p:cNvSpPr>
          <p:nvPr>
            <p:ph type="subTitle" idx="1"/>
          </p:nvPr>
        </p:nvSpPr>
        <p:spPr>
          <a:xfrm>
            <a:off x="1462740" y="4603531"/>
            <a:ext cx="6250050" cy="1287590"/>
          </a:xfrm>
        </p:spPr>
        <p:txBody>
          <a:bodyPr/>
          <a:lstStyle/>
          <a:p>
            <a:r>
              <a:rPr lang="pl-PL" sz="2400" dirty="0" smtClean="0">
                <a:latin typeface="+mj-lt"/>
              </a:rPr>
              <a:t>PROWADZI: </a:t>
            </a:r>
          </a:p>
          <a:p>
            <a:r>
              <a:rPr lang="pl-PL" sz="2400" dirty="0" smtClean="0">
                <a:latin typeface="+mj-lt"/>
              </a:rPr>
              <a:t>………</a:t>
            </a:r>
          </a:p>
          <a:p>
            <a:endParaRPr lang="pl-PL" sz="1800" dirty="0"/>
          </a:p>
          <a:p>
            <a:r>
              <a:rPr lang="pl-PL" sz="1600" dirty="0" smtClean="0"/>
              <a:t>Edukacja. Scenariusz 13b</a:t>
            </a:r>
          </a:p>
        </p:txBody>
      </p:sp>
      <p:sp>
        <p:nvSpPr>
          <p:cNvPr id="4" name="Tytuł 3"/>
          <p:cNvSpPr>
            <a:spLocks noGrp="1"/>
          </p:cNvSpPr>
          <p:nvPr>
            <p:ph type="ctrTitle"/>
          </p:nvPr>
        </p:nvSpPr>
        <p:spPr>
          <a:xfrm>
            <a:off x="354724" y="1464229"/>
            <a:ext cx="8466081" cy="3127637"/>
          </a:xfrm>
        </p:spPr>
        <p:txBody>
          <a:bodyPr>
            <a:noAutofit/>
          </a:bodyPr>
          <a:lstStyle/>
          <a:p>
            <a:r>
              <a:rPr lang="pl-PL" dirty="0"/>
              <a:t>Tworzenie </a:t>
            </a:r>
            <a:r>
              <a:rPr lang="pl-PL" dirty="0" smtClean="0"/>
              <a:t/>
            </a:r>
            <a:br>
              <a:rPr lang="pl-PL" dirty="0" smtClean="0"/>
            </a:br>
            <a:r>
              <a:rPr lang="pl-PL" dirty="0" smtClean="0"/>
              <a:t>własnych </a:t>
            </a:r>
            <a:r>
              <a:rPr lang="pl-PL" dirty="0"/>
              <a:t>zasobów </a:t>
            </a:r>
            <a:r>
              <a:rPr lang="pl-PL" dirty="0" smtClean="0"/>
              <a:t/>
            </a:r>
            <a:br>
              <a:rPr lang="pl-PL" dirty="0" smtClean="0"/>
            </a:br>
            <a:r>
              <a:rPr lang="pl-PL" dirty="0" smtClean="0"/>
              <a:t>graficznych </a:t>
            </a:r>
            <a:r>
              <a:rPr lang="pl-PL" dirty="0"/>
              <a:t>w programie </a:t>
            </a:r>
            <a:r>
              <a:rPr lang="pl-PL" dirty="0" smtClean="0"/>
              <a:t/>
            </a:r>
            <a:br>
              <a:rPr lang="pl-PL" dirty="0" smtClean="0"/>
            </a:br>
            <a:r>
              <a:rPr lang="pl-PL" dirty="0" err="1" smtClean="0"/>
              <a:t>Pixlr</a:t>
            </a:r>
            <a:r>
              <a:rPr lang="pl-PL" dirty="0" smtClean="0"/>
              <a:t> </a:t>
            </a:r>
            <a:r>
              <a:rPr lang="pl-PL" dirty="0"/>
              <a:t>Editor - część </a:t>
            </a:r>
            <a:r>
              <a:rPr lang="pl-PL" dirty="0" smtClean="0"/>
              <a:t>2</a:t>
            </a:r>
            <a:endParaRPr lang="pl-PL" dirty="0">
              <a:solidFill>
                <a:srgbClr val="EA5B0C"/>
              </a:solidFill>
            </a:endParaRPr>
          </a:p>
        </p:txBody>
      </p:sp>
      <p:sp>
        <p:nvSpPr>
          <p:cNvPr id="5" name="Prostokąt 4"/>
          <p:cNvSpPr/>
          <p:nvPr/>
        </p:nvSpPr>
        <p:spPr>
          <a:xfrm>
            <a:off x="3778467" y="791284"/>
            <a:ext cx="1618593" cy="769441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l-PL" sz="4400" dirty="0" smtClean="0">
                <a:solidFill>
                  <a:srgbClr val="FF6600"/>
                </a:solidFill>
                <a:latin typeface="Cheddar Jack" panose="02000000000000000000" pitchFamily="2" charset="0"/>
              </a:rPr>
              <a:t>e-mocni:</a:t>
            </a:r>
            <a:endParaRPr lang="pl-PL" sz="4400" dirty="0"/>
          </a:p>
        </p:txBody>
      </p:sp>
    </p:spTree>
    <p:extLst>
      <p:ext uri="{BB962C8B-B14F-4D97-AF65-F5344CB8AC3E}">
        <p14:creationId xmlns:p14="http://schemas.microsoft.com/office/powerpoint/2010/main" val="2975374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31433" y="354520"/>
            <a:ext cx="8453259" cy="114300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pl-PL" sz="4800" spc="200" dirty="0" smtClean="0">
                <a:solidFill>
                  <a:srgbClr val="EA5B0C"/>
                </a:solidFill>
                <a:ea typeface="Segoe UI" panose="020B0502040204020203" pitchFamily="34" charset="0"/>
                <a:cs typeface="Arial" pitchFamily="34" charset="0"/>
              </a:rPr>
              <a:t>ĆWICZENIE 2 – CD.2</a:t>
            </a:r>
          </a:p>
        </p:txBody>
      </p:sp>
      <p:sp>
        <p:nvSpPr>
          <p:cNvPr id="7" name="Tytuł 4"/>
          <p:cNvSpPr txBox="1">
            <a:spLocks/>
          </p:cNvSpPr>
          <p:nvPr/>
        </p:nvSpPr>
        <p:spPr>
          <a:xfrm>
            <a:off x="431433" y="1272209"/>
            <a:ext cx="8574427" cy="108414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pl-PL" sz="3200" b="1" dirty="0"/>
              <a:t>Paski narzędzi </a:t>
            </a:r>
            <a:r>
              <a:rPr lang="pl-PL" sz="3200" b="1" dirty="0" smtClean="0"/>
              <a:t>programu </a:t>
            </a:r>
            <a:r>
              <a:rPr lang="pl-PL" sz="3200" b="1" dirty="0" err="1" smtClean="0"/>
              <a:t>Pixlr</a:t>
            </a:r>
            <a:r>
              <a:rPr lang="pl-PL" sz="3200" b="1" dirty="0" smtClean="0"/>
              <a:t> Editor</a:t>
            </a:r>
            <a:endParaRPr lang="pl-PL" sz="3200" dirty="0"/>
          </a:p>
        </p:txBody>
      </p:sp>
      <p:sp>
        <p:nvSpPr>
          <p:cNvPr id="6" name="Tytuł 4"/>
          <p:cNvSpPr txBox="1">
            <a:spLocks/>
          </p:cNvSpPr>
          <p:nvPr/>
        </p:nvSpPr>
        <p:spPr>
          <a:xfrm>
            <a:off x="536028" y="2356351"/>
            <a:ext cx="8607972" cy="419353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>
              <a:spcBef>
                <a:spcPts val="600"/>
              </a:spcBef>
            </a:pPr>
            <a:r>
              <a:rPr lang="pl-PL" sz="2800" dirty="0">
                <a:latin typeface="Segoe UI" panose="020B0502040204020203" pitchFamily="34" charset="0"/>
                <a:cs typeface="Segoe UI" panose="020B0502040204020203" pitchFamily="34" charset="0"/>
              </a:rPr>
              <a:t>W programie </a:t>
            </a:r>
            <a:r>
              <a:rPr lang="pl-PL" sz="2800" dirty="0" err="1">
                <a:latin typeface="Segoe UI" panose="020B0502040204020203" pitchFamily="34" charset="0"/>
                <a:cs typeface="Segoe UI" panose="020B0502040204020203" pitchFamily="34" charset="0"/>
              </a:rPr>
              <a:t>Pixlr</a:t>
            </a:r>
            <a:r>
              <a:rPr lang="pl-PL" sz="2800" dirty="0">
                <a:latin typeface="Segoe UI" panose="020B0502040204020203" pitchFamily="34" charset="0"/>
                <a:cs typeface="Segoe UI" panose="020B0502040204020203" pitchFamily="34" charset="0"/>
              </a:rPr>
              <a:t> Editor są trzy domyślne palety:</a:t>
            </a:r>
          </a:p>
          <a:p>
            <a:pPr marL="571500" lvl="0" indent="-571500">
              <a:spcBef>
                <a:spcPts val="1200"/>
              </a:spcBef>
              <a:buFont typeface="Wingdings" panose="05000000000000000000" pitchFamily="2" charset="2"/>
              <a:buChar char="ü"/>
            </a:pPr>
            <a:r>
              <a:rPr lang="pl-PL" sz="2800" cap="all" spc="200" dirty="0">
                <a:solidFill>
                  <a:srgbClr val="EA5B0C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Nawigator</a:t>
            </a:r>
            <a:r>
              <a:rPr lang="pl-PL" sz="2800" dirty="0">
                <a:latin typeface="Segoe UI" panose="020B0502040204020203" pitchFamily="34" charset="0"/>
                <a:cs typeface="Segoe UI" panose="020B0502040204020203" pitchFamily="34" charset="0"/>
              </a:rPr>
              <a:t> (nawigowanie obszarem </a:t>
            </a:r>
            <a:r>
              <a:rPr lang="pl-PL" sz="2800" dirty="0" smtClean="0">
                <a:latin typeface="Segoe UI" panose="020B0502040204020203" pitchFamily="34" charset="0"/>
                <a:cs typeface="Segoe UI" panose="020B0502040204020203" pitchFamily="34" charset="0"/>
              </a:rPr>
              <a:t>roboczym)</a:t>
            </a:r>
          </a:p>
          <a:p>
            <a:pPr marL="571500" lvl="0" indent="-571500">
              <a:spcBef>
                <a:spcPts val="1200"/>
              </a:spcBef>
              <a:buFont typeface="Wingdings" panose="05000000000000000000" pitchFamily="2" charset="2"/>
              <a:buChar char="ü"/>
            </a:pPr>
            <a:r>
              <a:rPr lang="pl-PL" sz="2800" cap="all" spc="200" dirty="0" smtClean="0">
                <a:solidFill>
                  <a:srgbClr val="EA5B0C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Warstwy</a:t>
            </a:r>
            <a:r>
              <a:rPr lang="pl-PL" sz="2800" dirty="0" smtClean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pl-PL" sz="2800" dirty="0">
                <a:latin typeface="Segoe UI" panose="020B0502040204020203" pitchFamily="34" charset="0"/>
                <a:cs typeface="Segoe UI" panose="020B0502040204020203" pitchFamily="34" charset="0"/>
              </a:rPr>
              <a:t>(zarządzanie oraz edycja warstw)</a:t>
            </a:r>
          </a:p>
          <a:p>
            <a:pPr marL="571500" lvl="0" indent="-571500">
              <a:spcBef>
                <a:spcPts val="1200"/>
              </a:spcBef>
              <a:buFont typeface="Wingdings" panose="05000000000000000000" pitchFamily="2" charset="2"/>
              <a:buChar char="ü"/>
            </a:pPr>
            <a:r>
              <a:rPr lang="pl-PL" sz="2800" cap="all" spc="200" dirty="0">
                <a:solidFill>
                  <a:srgbClr val="EA5B0C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Historia</a:t>
            </a:r>
            <a:r>
              <a:rPr lang="pl-PL" sz="2800" dirty="0">
                <a:latin typeface="Segoe UI" panose="020B0502040204020203" pitchFamily="34" charset="0"/>
                <a:cs typeface="Segoe UI" panose="020B0502040204020203" pitchFamily="34" charset="0"/>
              </a:rPr>
              <a:t> (zarządzanie historią edycji</a:t>
            </a:r>
            <a:r>
              <a:rPr lang="pl-PL" sz="2800" dirty="0" smtClean="0">
                <a:latin typeface="Segoe UI" panose="020B0502040204020203" pitchFamily="34" charset="0"/>
                <a:cs typeface="Segoe UI" panose="020B0502040204020203" pitchFamily="34" charset="0"/>
              </a:rPr>
              <a:t>)</a:t>
            </a:r>
            <a:endParaRPr lang="pl-PL" sz="28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1018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31433" y="354520"/>
            <a:ext cx="8453259" cy="114300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pl-PL" sz="4800" spc="200" dirty="0" smtClean="0">
                <a:solidFill>
                  <a:srgbClr val="EA5B0C"/>
                </a:solidFill>
                <a:ea typeface="Segoe UI" panose="020B0502040204020203" pitchFamily="34" charset="0"/>
                <a:cs typeface="Arial" pitchFamily="34" charset="0"/>
              </a:rPr>
              <a:t>ĆWICZENIE 2 – CD.3</a:t>
            </a:r>
          </a:p>
        </p:txBody>
      </p:sp>
      <p:sp>
        <p:nvSpPr>
          <p:cNvPr id="7" name="Tytuł 4"/>
          <p:cNvSpPr txBox="1">
            <a:spLocks/>
          </p:cNvSpPr>
          <p:nvPr/>
        </p:nvSpPr>
        <p:spPr>
          <a:xfrm>
            <a:off x="431433" y="1272209"/>
            <a:ext cx="8574427" cy="108414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pl-PL" sz="3200" b="1" dirty="0"/>
              <a:t>Paski narzędzi </a:t>
            </a:r>
            <a:r>
              <a:rPr lang="pl-PL" sz="3200" b="1" dirty="0" smtClean="0"/>
              <a:t>programu - WARSTWY</a:t>
            </a:r>
            <a:endParaRPr lang="pl-PL" sz="3200" dirty="0"/>
          </a:p>
        </p:txBody>
      </p:sp>
      <p:pic>
        <p:nvPicPr>
          <p:cNvPr id="5" name="Obraz 4" descr="Zrzut ekranu programu Pixlar Editor,  z paska Palety: Warstwy – Warstwa i jej nazwa, skasuj warstwę, Nowa warstwa, Style warstwy, Maska warstwy, Ustawienia warstwy. " title="Zrzut ekranu programu Pixlar Editor (3)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030507" y="2944659"/>
            <a:ext cx="7626475" cy="360522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895752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31433" y="354520"/>
            <a:ext cx="8453259" cy="114300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pl-PL" sz="4800" spc="200" dirty="0" smtClean="0">
                <a:solidFill>
                  <a:srgbClr val="EA5B0C"/>
                </a:solidFill>
                <a:ea typeface="Segoe UI" panose="020B0502040204020203" pitchFamily="34" charset="0"/>
                <a:cs typeface="Arial" pitchFamily="34" charset="0"/>
              </a:rPr>
              <a:t>ĆWICZENIE 2 – CD.4</a:t>
            </a:r>
          </a:p>
        </p:txBody>
      </p:sp>
      <p:sp>
        <p:nvSpPr>
          <p:cNvPr id="7" name="Tytuł 4"/>
          <p:cNvSpPr txBox="1">
            <a:spLocks/>
          </p:cNvSpPr>
          <p:nvPr/>
        </p:nvSpPr>
        <p:spPr>
          <a:xfrm>
            <a:off x="536028" y="1272209"/>
            <a:ext cx="8469832" cy="108414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pl-PL" sz="3200" b="1" dirty="0"/>
              <a:t>Paski narzędzi </a:t>
            </a:r>
            <a:r>
              <a:rPr lang="pl-PL" sz="3200" b="1" dirty="0" smtClean="0"/>
              <a:t> – STYLE WARSTWY</a:t>
            </a:r>
            <a:endParaRPr lang="pl-PL" sz="3200" dirty="0"/>
          </a:p>
        </p:txBody>
      </p:sp>
      <p:pic>
        <p:nvPicPr>
          <p:cNvPr id="6" name="Obraz 5" descr="Zrzut ekranu Programu Pixlar Editor, paska Palety: Warstwy – okno style warstw, style warstw (efekty warstw), style warstwy." title="Zrzut ekranu programu Pixlar Editor (4)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64704" y="2801632"/>
            <a:ext cx="7474225" cy="366874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967425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31433" y="354520"/>
            <a:ext cx="8453259" cy="114300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pl-PL" sz="4800" spc="200" dirty="0" smtClean="0">
                <a:solidFill>
                  <a:srgbClr val="EA5B0C"/>
                </a:solidFill>
                <a:ea typeface="Segoe UI" panose="020B0502040204020203" pitchFamily="34" charset="0"/>
                <a:cs typeface="Arial" pitchFamily="34" charset="0"/>
              </a:rPr>
              <a:t>ĆWICZENIE 2 – CD.5</a:t>
            </a:r>
          </a:p>
        </p:txBody>
      </p:sp>
      <p:sp>
        <p:nvSpPr>
          <p:cNvPr id="7" name="Tytuł 4"/>
          <p:cNvSpPr txBox="1">
            <a:spLocks/>
          </p:cNvSpPr>
          <p:nvPr/>
        </p:nvSpPr>
        <p:spPr>
          <a:xfrm>
            <a:off x="557048" y="1272209"/>
            <a:ext cx="8448812" cy="108414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pl-PL" sz="3200" b="1" dirty="0"/>
              <a:t>Paski </a:t>
            </a:r>
            <a:r>
              <a:rPr lang="pl-PL" sz="3200" b="1" dirty="0" smtClean="0"/>
              <a:t>narzędzi  – KRYCIE, TRYBY</a:t>
            </a:r>
            <a:endParaRPr lang="pl-PL" sz="3200" dirty="0"/>
          </a:p>
        </p:txBody>
      </p:sp>
      <p:pic>
        <p:nvPicPr>
          <p:cNvPr id="5" name="Obraz 4" descr="Zrzut ekranu programu Pixlar Editor, paska Palety: Warstwy – Ustawienia warstwy, Dymek ustawienia warstwy, Tryby mieszania pikseli, Krycie warstwy." title="Zrzut ekranu programu Pixlar Editor (5)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5313" y="2415209"/>
            <a:ext cx="7523922" cy="42042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3974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31433" y="354520"/>
            <a:ext cx="8453259" cy="114300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pl-PL" sz="4800" spc="200" dirty="0" smtClean="0">
                <a:solidFill>
                  <a:srgbClr val="EA5B0C"/>
                </a:solidFill>
                <a:ea typeface="Segoe UI" panose="020B0502040204020203" pitchFamily="34" charset="0"/>
                <a:cs typeface="Arial" pitchFamily="34" charset="0"/>
              </a:rPr>
              <a:t>ĆWICZENIE 3</a:t>
            </a:r>
          </a:p>
        </p:txBody>
      </p:sp>
      <p:sp>
        <p:nvSpPr>
          <p:cNvPr id="7" name="Tytuł 4"/>
          <p:cNvSpPr txBox="1">
            <a:spLocks/>
          </p:cNvSpPr>
          <p:nvPr/>
        </p:nvSpPr>
        <p:spPr>
          <a:xfrm>
            <a:off x="473729" y="1408362"/>
            <a:ext cx="8368666" cy="143033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pl-PL" sz="3200" b="1" dirty="0"/>
              <a:t>Obróbka zdjęć w </a:t>
            </a:r>
            <a:r>
              <a:rPr lang="pl-PL" sz="3200" b="1" dirty="0" err="1"/>
              <a:t>Pixlr</a:t>
            </a:r>
            <a:r>
              <a:rPr lang="pl-PL" sz="3200" b="1" dirty="0"/>
              <a:t> Editor – dodawanie tekstu i </a:t>
            </a:r>
            <a:r>
              <a:rPr lang="pl-PL" sz="3200" b="1" dirty="0" smtClean="0"/>
              <a:t>blasku. </a:t>
            </a:r>
            <a:endParaRPr lang="pl-PL" sz="3200" dirty="0"/>
          </a:p>
        </p:txBody>
      </p:sp>
      <p:sp>
        <p:nvSpPr>
          <p:cNvPr id="6" name="Tytuł 4"/>
          <p:cNvSpPr txBox="1">
            <a:spLocks/>
          </p:cNvSpPr>
          <p:nvPr/>
        </p:nvSpPr>
        <p:spPr>
          <a:xfrm>
            <a:off x="431433" y="2289504"/>
            <a:ext cx="8597462" cy="427155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514350" lvl="0" indent="-514350">
              <a:spcBef>
                <a:spcPts val="1200"/>
              </a:spcBef>
              <a:buFont typeface="+mj-lt"/>
              <a:buAutoNum type="arabicPeriod"/>
            </a:pPr>
            <a:r>
              <a:rPr lang="pl-PL" sz="2800" dirty="0" smtClean="0">
                <a:latin typeface="Segoe UI" panose="020B0502040204020203" pitchFamily="34" charset="0"/>
                <a:cs typeface="Segoe UI" panose="020B0502040204020203" pitchFamily="34" charset="0"/>
              </a:rPr>
              <a:t>Znajdź dowolny obraz na komputerze lub w Internecie i wczytaj go </a:t>
            </a:r>
            <a:r>
              <a:rPr lang="pl-PL" sz="2800" dirty="0">
                <a:latin typeface="Segoe UI" panose="020B0502040204020203" pitchFamily="34" charset="0"/>
                <a:cs typeface="Segoe UI" panose="020B0502040204020203" pitchFamily="34" charset="0"/>
              </a:rPr>
              <a:t>do programu </a:t>
            </a:r>
            <a:r>
              <a:rPr lang="pl-PL" sz="2800" dirty="0" err="1">
                <a:latin typeface="Segoe UI" panose="020B0502040204020203" pitchFamily="34" charset="0"/>
                <a:cs typeface="Segoe UI" panose="020B0502040204020203" pitchFamily="34" charset="0"/>
              </a:rPr>
              <a:t>Pixlr</a:t>
            </a:r>
            <a:r>
              <a:rPr lang="pl-PL" sz="2800" dirty="0">
                <a:latin typeface="Segoe UI" panose="020B0502040204020203" pitchFamily="34" charset="0"/>
                <a:cs typeface="Segoe UI" panose="020B0502040204020203" pitchFamily="34" charset="0"/>
              </a:rPr>
              <a:t> Editor.	</a:t>
            </a:r>
          </a:p>
          <a:p>
            <a:pPr marL="514350" lvl="0" indent="-514350">
              <a:spcBef>
                <a:spcPts val="1200"/>
              </a:spcBef>
              <a:buFont typeface="+mj-lt"/>
              <a:buAutoNum type="arabicPeriod"/>
            </a:pPr>
            <a:r>
              <a:rPr lang="pl-PL" sz="2800" dirty="0">
                <a:latin typeface="Segoe UI" panose="020B0502040204020203" pitchFamily="34" charset="0"/>
                <a:cs typeface="Segoe UI" panose="020B0502040204020203" pitchFamily="34" charset="0"/>
              </a:rPr>
              <a:t>Wybierz narzędzie </a:t>
            </a:r>
            <a:r>
              <a:rPr lang="pl-PL" sz="2800" b="1" dirty="0">
                <a:latin typeface="Segoe UI" panose="020B0502040204020203" pitchFamily="34" charset="0"/>
                <a:cs typeface="Segoe UI" panose="020B0502040204020203" pitchFamily="34" charset="0"/>
              </a:rPr>
              <a:t>Tekst</a:t>
            </a:r>
            <a:r>
              <a:rPr lang="pl-PL" sz="2800" dirty="0">
                <a:latin typeface="Segoe UI" panose="020B0502040204020203" pitchFamily="34" charset="0"/>
                <a:cs typeface="Segoe UI" panose="020B0502040204020203" pitchFamily="34" charset="0"/>
              </a:rPr>
              <a:t>.</a:t>
            </a:r>
          </a:p>
          <a:p>
            <a:pPr marL="514350" lvl="0" indent="-514350">
              <a:spcBef>
                <a:spcPts val="1200"/>
              </a:spcBef>
              <a:buFont typeface="+mj-lt"/>
              <a:buAutoNum type="arabicPeriod"/>
            </a:pPr>
            <a:r>
              <a:rPr lang="pl-PL" sz="2800" dirty="0">
                <a:latin typeface="Segoe UI" panose="020B0502040204020203" pitchFamily="34" charset="0"/>
                <a:cs typeface="Segoe UI" panose="020B0502040204020203" pitchFamily="34" charset="0"/>
              </a:rPr>
              <a:t>Kliknij narzędziem </a:t>
            </a:r>
            <a:r>
              <a:rPr lang="pl-PL" sz="2800" b="1" dirty="0">
                <a:latin typeface="Segoe UI" panose="020B0502040204020203" pitchFamily="34" charset="0"/>
                <a:cs typeface="Segoe UI" panose="020B0502040204020203" pitchFamily="34" charset="0"/>
              </a:rPr>
              <a:t>Tekst</a:t>
            </a:r>
            <a:r>
              <a:rPr lang="pl-PL" sz="2800" dirty="0">
                <a:latin typeface="Segoe UI" panose="020B0502040204020203" pitchFamily="34" charset="0"/>
                <a:cs typeface="Segoe UI" panose="020B0502040204020203" pitchFamily="34" charset="0"/>
              </a:rPr>
              <a:t> na wybrane miejsce na obrazie i wpisz tekst np. TEST</a:t>
            </a:r>
            <a:r>
              <a:rPr lang="pl-PL" sz="2800" dirty="0" smtClean="0">
                <a:latin typeface="Segoe UI" panose="020B0502040204020203" pitchFamily="34" charset="0"/>
                <a:cs typeface="Segoe UI" panose="020B0502040204020203" pitchFamily="34" charset="0"/>
              </a:rPr>
              <a:t>.</a:t>
            </a:r>
            <a:endParaRPr lang="pl-PL" sz="28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64057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31433" y="354520"/>
            <a:ext cx="8453259" cy="114300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pl-PL" sz="4800" spc="200" dirty="0" smtClean="0">
                <a:solidFill>
                  <a:srgbClr val="EA5B0C"/>
                </a:solidFill>
                <a:ea typeface="Segoe UI" panose="020B0502040204020203" pitchFamily="34" charset="0"/>
                <a:cs typeface="Arial" pitchFamily="34" charset="0"/>
              </a:rPr>
              <a:t>ĆWICZENIE </a:t>
            </a:r>
            <a:r>
              <a:rPr lang="pl-PL" sz="4800" spc="200" dirty="0">
                <a:solidFill>
                  <a:srgbClr val="EA5B0C"/>
                </a:solidFill>
                <a:ea typeface="Segoe UI" panose="020B0502040204020203" pitchFamily="34" charset="0"/>
                <a:cs typeface="Arial" pitchFamily="34" charset="0"/>
              </a:rPr>
              <a:t>3 – </a:t>
            </a:r>
            <a:r>
              <a:rPr lang="pl-PL" sz="4800" spc="200" dirty="0" smtClean="0">
                <a:solidFill>
                  <a:srgbClr val="EA5B0C"/>
                </a:solidFill>
                <a:ea typeface="Segoe UI" panose="020B0502040204020203" pitchFamily="34" charset="0"/>
                <a:cs typeface="Arial" pitchFamily="34" charset="0"/>
              </a:rPr>
              <a:t>CD.2</a:t>
            </a:r>
          </a:p>
        </p:txBody>
      </p:sp>
      <p:sp>
        <p:nvSpPr>
          <p:cNvPr id="7" name="Tytuł 4"/>
          <p:cNvSpPr txBox="1">
            <a:spLocks/>
          </p:cNvSpPr>
          <p:nvPr/>
        </p:nvSpPr>
        <p:spPr>
          <a:xfrm>
            <a:off x="431432" y="1326817"/>
            <a:ext cx="8368666" cy="143033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pl-PL" sz="3200" b="1" dirty="0"/>
              <a:t>Obróbka zdjęć w </a:t>
            </a:r>
            <a:r>
              <a:rPr lang="pl-PL" sz="3200" b="1" dirty="0" err="1"/>
              <a:t>Pixlr</a:t>
            </a:r>
            <a:r>
              <a:rPr lang="pl-PL" sz="3200" b="1" dirty="0"/>
              <a:t> Editor – dodawanie tekstu i blasku. </a:t>
            </a:r>
            <a:endParaRPr lang="pl-PL" sz="3200" b="1" dirty="0" smtClean="0"/>
          </a:p>
        </p:txBody>
      </p:sp>
      <p:sp>
        <p:nvSpPr>
          <p:cNvPr id="6" name="Tytuł 4"/>
          <p:cNvSpPr txBox="1">
            <a:spLocks/>
          </p:cNvSpPr>
          <p:nvPr/>
        </p:nvSpPr>
        <p:spPr>
          <a:xfrm>
            <a:off x="431432" y="2586445"/>
            <a:ext cx="8712567" cy="427155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742950" lvl="0" indent="-742950">
              <a:spcBef>
                <a:spcPts val="1200"/>
              </a:spcBef>
              <a:buFont typeface="+mj-lt"/>
              <a:buAutoNum type="arabicPeriod" startAt="4"/>
            </a:pPr>
            <a:r>
              <a:rPr lang="pl-PL" sz="2800" dirty="0" smtClean="0">
                <a:latin typeface="Segoe UI" panose="020B0502040204020203" pitchFamily="34" charset="0"/>
                <a:cs typeface="Segoe UI" panose="020B0502040204020203" pitchFamily="34" charset="0"/>
              </a:rPr>
              <a:t>Podczas </a:t>
            </a:r>
            <a:r>
              <a:rPr lang="pl-PL" sz="2800" dirty="0">
                <a:latin typeface="Segoe UI" panose="020B0502040204020203" pitchFamily="34" charset="0"/>
                <a:cs typeface="Segoe UI" panose="020B0502040204020203" pitchFamily="34" charset="0"/>
              </a:rPr>
              <a:t>wpisywania tekstu wyświetli się on automatycznie na obrazie. Za pomocą narzędzi umieszczonych w oknie </a:t>
            </a:r>
            <a:r>
              <a:rPr lang="pl-PL" sz="2800" b="1" dirty="0">
                <a:latin typeface="Segoe UI" panose="020B0502040204020203" pitchFamily="34" charset="0"/>
                <a:cs typeface="Segoe UI" panose="020B0502040204020203" pitchFamily="34" charset="0"/>
              </a:rPr>
              <a:t>Tekst</a:t>
            </a:r>
            <a:r>
              <a:rPr lang="pl-PL" sz="2800" dirty="0">
                <a:latin typeface="Segoe UI" panose="020B0502040204020203" pitchFamily="34" charset="0"/>
                <a:cs typeface="Segoe UI" panose="020B0502040204020203" pitchFamily="34" charset="0"/>
              </a:rPr>
              <a:t>, można zmienić krój czcionki, wielkość, styl oraz kolor.</a:t>
            </a:r>
          </a:p>
          <a:p>
            <a:pPr marL="742950" lvl="0" indent="-742950">
              <a:spcBef>
                <a:spcPts val="1200"/>
              </a:spcBef>
              <a:buFont typeface="+mj-lt"/>
              <a:buAutoNum type="arabicPeriod" startAt="4"/>
            </a:pPr>
            <a:r>
              <a:rPr lang="pl-PL" sz="2800" dirty="0" smtClean="0">
                <a:latin typeface="Segoe UI" panose="020B0502040204020203" pitchFamily="34" charset="0"/>
                <a:cs typeface="Segoe UI" panose="020B0502040204020203" pitchFamily="34" charset="0"/>
              </a:rPr>
              <a:t>Po </a:t>
            </a:r>
            <a:r>
              <a:rPr lang="pl-PL" sz="2800" dirty="0">
                <a:latin typeface="Segoe UI" panose="020B0502040204020203" pitchFamily="34" charset="0"/>
                <a:cs typeface="Segoe UI" panose="020B0502040204020203" pitchFamily="34" charset="0"/>
              </a:rPr>
              <a:t>wybraniu ustawień tekstu, w celu zatwierdzenia napisu, kliknij w oknie Tekst przycisk </a:t>
            </a:r>
            <a:r>
              <a:rPr lang="pl-PL" sz="2800" b="1" dirty="0">
                <a:latin typeface="Segoe UI" panose="020B0502040204020203" pitchFamily="34" charset="0"/>
                <a:cs typeface="Segoe UI" panose="020B0502040204020203" pitchFamily="34" charset="0"/>
              </a:rPr>
              <a:t>OK</a:t>
            </a:r>
            <a:r>
              <a:rPr lang="pl-PL" sz="2800" dirty="0">
                <a:latin typeface="Segoe UI" panose="020B0502040204020203" pitchFamily="34" charset="0"/>
                <a:cs typeface="Segoe UI" panose="020B0502040204020203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139103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31433" y="354520"/>
            <a:ext cx="8453259" cy="114300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pl-PL" sz="4800" spc="200" dirty="0" smtClean="0">
                <a:solidFill>
                  <a:srgbClr val="EA5B0C"/>
                </a:solidFill>
                <a:ea typeface="Segoe UI" panose="020B0502040204020203" pitchFamily="34" charset="0"/>
                <a:cs typeface="Arial" pitchFamily="34" charset="0"/>
              </a:rPr>
              <a:t>ĆWICZENIE </a:t>
            </a:r>
            <a:r>
              <a:rPr lang="pl-PL" sz="4800" spc="200" dirty="0">
                <a:solidFill>
                  <a:srgbClr val="EA5B0C"/>
                </a:solidFill>
                <a:ea typeface="Segoe UI" panose="020B0502040204020203" pitchFamily="34" charset="0"/>
                <a:cs typeface="Arial" pitchFamily="34" charset="0"/>
              </a:rPr>
              <a:t>3 – </a:t>
            </a:r>
            <a:r>
              <a:rPr lang="pl-PL" sz="4800" spc="200" dirty="0" smtClean="0">
                <a:solidFill>
                  <a:srgbClr val="EA5B0C"/>
                </a:solidFill>
                <a:ea typeface="Segoe UI" panose="020B0502040204020203" pitchFamily="34" charset="0"/>
                <a:cs typeface="Arial" pitchFamily="34" charset="0"/>
              </a:rPr>
              <a:t>CD.3</a:t>
            </a:r>
          </a:p>
        </p:txBody>
      </p:sp>
      <p:sp>
        <p:nvSpPr>
          <p:cNvPr id="7" name="Tytuł 4"/>
          <p:cNvSpPr txBox="1">
            <a:spLocks/>
          </p:cNvSpPr>
          <p:nvPr/>
        </p:nvSpPr>
        <p:spPr>
          <a:xfrm>
            <a:off x="473729" y="1326817"/>
            <a:ext cx="8368666" cy="143033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pl-PL" sz="3200" b="1" dirty="0"/>
              <a:t>Obróbka zdjęć w </a:t>
            </a:r>
            <a:r>
              <a:rPr lang="pl-PL" sz="3200" b="1" dirty="0" err="1"/>
              <a:t>Pixlr</a:t>
            </a:r>
            <a:r>
              <a:rPr lang="pl-PL" sz="3200" b="1" dirty="0"/>
              <a:t> Editor – dodawanie tekstu i blasku. </a:t>
            </a:r>
          </a:p>
        </p:txBody>
      </p:sp>
      <p:sp>
        <p:nvSpPr>
          <p:cNvPr id="6" name="Tytuł 4"/>
          <p:cNvSpPr txBox="1">
            <a:spLocks/>
          </p:cNvSpPr>
          <p:nvPr/>
        </p:nvSpPr>
        <p:spPr>
          <a:xfrm>
            <a:off x="431432" y="2586445"/>
            <a:ext cx="8817671" cy="310580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452438" lvl="0" indent="-452438">
              <a:buFont typeface="+mj-lt"/>
              <a:buAutoNum type="arabicPeriod" startAt="6"/>
            </a:pPr>
            <a:r>
              <a:rPr lang="pl-PL" sz="2800" dirty="0" smtClean="0">
                <a:latin typeface="Segoe UI" panose="020B0502040204020203" pitchFamily="34" charset="0"/>
                <a:cs typeface="Segoe UI" panose="020B0502040204020203" pitchFamily="34" charset="0"/>
              </a:rPr>
              <a:t>Tekst </a:t>
            </a:r>
            <a:r>
              <a:rPr lang="pl-PL" sz="2800" dirty="0">
                <a:latin typeface="Segoe UI" panose="020B0502040204020203" pitchFamily="34" charset="0"/>
                <a:cs typeface="Segoe UI" panose="020B0502040204020203" pitchFamily="34" charset="0"/>
              </a:rPr>
              <a:t>można swobodnie przesuwać po fotografii, wystarczy wybrać narzędzie </a:t>
            </a:r>
            <a:r>
              <a:rPr lang="pl-PL" sz="2800" b="1" dirty="0" smtClean="0">
                <a:latin typeface="Segoe UI" panose="020B0502040204020203" pitchFamily="34" charset="0"/>
                <a:cs typeface="Segoe UI" panose="020B0502040204020203" pitchFamily="34" charset="0"/>
              </a:rPr>
              <a:t>„Przesunięcie”</a:t>
            </a:r>
            <a:r>
              <a:rPr lang="pl-PL" sz="2800" dirty="0" smtClean="0">
                <a:latin typeface="Segoe UI" panose="020B0502040204020203" pitchFamily="34" charset="0"/>
                <a:cs typeface="Segoe UI" panose="020B0502040204020203" pitchFamily="34" charset="0"/>
              </a:rPr>
              <a:t>,</a:t>
            </a:r>
            <a:r>
              <a:rPr lang="pl-PL" sz="2800" b="1" dirty="0" smtClean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pl-PL" sz="2800" dirty="0">
                <a:latin typeface="Segoe UI" panose="020B0502040204020203" pitchFamily="34" charset="0"/>
                <a:cs typeface="Segoe UI" panose="020B0502040204020203" pitchFamily="34" charset="0"/>
              </a:rPr>
              <a:t>chwycić lewym przyciskiem myszy tekst i przesunąć go w dowolne miejsce fotografii.</a:t>
            </a:r>
          </a:p>
        </p:txBody>
      </p:sp>
    </p:spTree>
    <p:extLst>
      <p:ext uri="{BB962C8B-B14F-4D97-AF65-F5344CB8AC3E}">
        <p14:creationId xmlns:p14="http://schemas.microsoft.com/office/powerpoint/2010/main" val="240177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31433" y="354520"/>
            <a:ext cx="8453259" cy="114300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pl-PL" sz="4800" spc="200" dirty="0" smtClean="0">
                <a:solidFill>
                  <a:srgbClr val="EA5B0C"/>
                </a:solidFill>
                <a:ea typeface="Segoe UI" panose="020B0502040204020203" pitchFamily="34" charset="0"/>
                <a:cs typeface="Arial" pitchFamily="34" charset="0"/>
              </a:rPr>
              <a:t>ĆWICZENIE </a:t>
            </a:r>
            <a:r>
              <a:rPr lang="pl-PL" sz="4800" spc="200" dirty="0">
                <a:solidFill>
                  <a:srgbClr val="EA5B0C"/>
                </a:solidFill>
                <a:ea typeface="Segoe UI" panose="020B0502040204020203" pitchFamily="34" charset="0"/>
                <a:cs typeface="Arial" pitchFamily="34" charset="0"/>
              </a:rPr>
              <a:t>3 – </a:t>
            </a:r>
            <a:r>
              <a:rPr lang="pl-PL" sz="4800" spc="200" dirty="0" smtClean="0">
                <a:solidFill>
                  <a:srgbClr val="EA5B0C"/>
                </a:solidFill>
                <a:ea typeface="Segoe UI" panose="020B0502040204020203" pitchFamily="34" charset="0"/>
                <a:cs typeface="Arial" pitchFamily="34" charset="0"/>
              </a:rPr>
              <a:t>CD.4</a:t>
            </a:r>
          </a:p>
        </p:txBody>
      </p:sp>
      <p:sp>
        <p:nvSpPr>
          <p:cNvPr id="7" name="Tytuł 4"/>
          <p:cNvSpPr txBox="1">
            <a:spLocks/>
          </p:cNvSpPr>
          <p:nvPr/>
        </p:nvSpPr>
        <p:spPr>
          <a:xfrm>
            <a:off x="431433" y="1412988"/>
            <a:ext cx="8369685" cy="10889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pl-PL" sz="3200" b="1" dirty="0"/>
              <a:t>Obróbka zdjęć w </a:t>
            </a:r>
            <a:r>
              <a:rPr lang="pl-PL" sz="3200" b="1" dirty="0" err="1"/>
              <a:t>Pixlr</a:t>
            </a:r>
            <a:r>
              <a:rPr lang="pl-PL" sz="3200" b="1" dirty="0"/>
              <a:t> Editor </a:t>
            </a:r>
            <a:r>
              <a:rPr lang="pl-PL" sz="3200" b="1" dirty="0" smtClean="0"/>
              <a:t>- wstawianie </a:t>
            </a:r>
            <a:r>
              <a:rPr lang="pl-PL" sz="3200" b="1" dirty="0"/>
              <a:t>obrazu jako nowej warstwy</a:t>
            </a:r>
            <a:endParaRPr lang="pl-PL" sz="3200" dirty="0"/>
          </a:p>
        </p:txBody>
      </p:sp>
      <p:sp>
        <p:nvSpPr>
          <p:cNvPr id="6" name="Tytuł 4"/>
          <p:cNvSpPr txBox="1">
            <a:spLocks/>
          </p:cNvSpPr>
          <p:nvPr/>
        </p:nvSpPr>
        <p:spPr>
          <a:xfrm>
            <a:off x="515006" y="2102068"/>
            <a:ext cx="8513289" cy="437755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457200" indent="-457200">
              <a:spcBef>
                <a:spcPts val="1200"/>
              </a:spcBef>
              <a:buFont typeface="+mj-lt"/>
              <a:buAutoNum type="arabicPeriod"/>
            </a:pPr>
            <a:r>
              <a:rPr lang="pl-PL" sz="2800" dirty="0" smtClean="0">
                <a:latin typeface="Segoe UI" panose="020B0502040204020203" pitchFamily="34" charset="0"/>
                <a:cs typeface="Segoe UI" panose="020B0502040204020203" pitchFamily="34" charset="0"/>
              </a:rPr>
              <a:t>Otwórz zapisany obraz w formacie PXD.</a:t>
            </a:r>
          </a:p>
          <a:p>
            <a:pPr marL="457200" indent="-457200">
              <a:spcBef>
                <a:spcPts val="1200"/>
              </a:spcBef>
              <a:buFont typeface="+mj-lt"/>
              <a:buAutoNum type="arabicPeriod"/>
            </a:pPr>
            <a:r>
              <a:rPr lang="pl-PL" sz="2800" dirty="0" smtClean="0">
                <a:latin typeface="Segoe UI" panose="020B0502040204020203" pitchFamily="34" charset="0"/>
                <a:cs typeface="Segoe UI" panose="020B0502040204020203" pitchFamily="34" charset="0"/>
              </a:rPr>
              <a:t>Z </a:t>
            </a:r>
            <a:r>
              <a:rPr lang="pl-PL" sz="2800" dirty="0">
                <a:latin typeface="Segoe UI" panose="020B0502040204020203" pitchFamily="34" charset="0"/>
                <a:cs typeface="Segoe UI" panose="020B0502040204020203" pitchFamily="34" charset="0"/>
              </a:rPr>
              <a:t>menu </a:t>
            </a:r>
            <a:r>
              <a:rPr lang="pl-PL" sz="2800" b="1" dirty="0">
                <a:latin typeface="Segoe UI" panose="020B0502040204020203" pitchFamily="34" charset="0"/>
                <a:cs typeface="Segoe UI" panose="020B0502040204020203" pitchFamily="34" charset="0"/>
              </a:rPr>
              <a:t>Warstwy</a:t>
            </a:r>
            <a:r>
              <a:rPr lang="pl-PL" sz="2800" dirty="0">
                <a:latin typeface="Segoe UI" panose="020B0502040204020203" pitchFamily="34" charset="0"/>
                <a:cs typeface="Segoe UI" panose="020B0502040204020203" pitchFamily="34" charset="0"/>
              </a:rPr>
              <a:t> wybierz </a:t>
            </a:r>
            <a:r>
              <a:rPr lang="pl-PL" sz="2800" b="1" dirty="0">
                <a:latin typeface="Segoe UI" panose="020B0502040204020203" pitchFamily="34" charset="0"/>
                <a:cs typeface="Segoe UI" panose="020B0502040204020203" pitchFamily="34" charset="0"/>
              </a:rPr>
              <a:t>Otwórz</a:t>
            </a:r>
            <a:r>
              <a:rPr lang="pl-PL" sz="2800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pl-PL" sz="2800" b="1" dirty="0">
                <a:latin typeface="Segoe UI" panose="020B0502040204020203" pitchFamily="34" charset="0"/>
                <a:cs typeface="Segoe UI" panose="020B0502040204020203" pitchFamily="34" charset="0"/>
              </a:rPr>
              <a:t>obrazek jako </a:t>
            </a:r>
            <a:r>
              <a:rPr lang="pl-PL" sz="2800" b="1" dirty="0" smtClean="0">
                <a:latin typeface="Segoe UI" panose="020B0502040204020203" pitchFamily="34" charset="0"/>
                <a:cs typeface="Segoe UI" panose="020B0502040204020203" pitchFamily="34" charset="0"/>
              </a:rPr>
              <a:t>warstwę</a:t>
            </a:r>
            <a:r>
              <a:rPr lang="pl-PL" sz="2800" dirty="0" smtClean="0">
                <a:latin typeface="Segoe UI" panose="020B0502040204020203" pitchFamily="34" charset="0"/>
                <a:cs typeface="Segoe UI" panose="020B0502040204020203" pitchFamily="34" charset="0"/>
              </a:rPr>
              <a:t>, </a:t>
            </a:r>
            <a:r>
              <a:rPr lang="pl-PL" sz="2800" dirty="0">
                <a:latin typeface="Segoe UI" panose="020B0502040204020203" pitchFamily="34" charset="0"/>
                <a:cs typeface="Segoe UI" panose="020B0502040204020203" pitchFamily="34" charset="0"/>
              </a:rPr>
              <a:t>wskaż inny plik znajdujący się na dysku </a:t>
            </a:r>
            <a:r>
              <a:rPr lang="pl-PL" sz="2800" dirty="0" smtClean="0">
                <a:latin typeface="Segoe UI" panose="020B0502040204020203" pitchFamily="34" charset="0"/>
                <a:cs typeface="Segoe UI" panose="020B0502040204020203" pitchFamily="34" charset="0"/>
              </a:rPr>
              <a:t>komputera.</a:t>
            </a:r>
            <a:endParaRPr lang="pl-PL" sz="2800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457200" indent="-457200">
              <a:spcBef>
                <a:spcPts val="1200"/>
              </a:spcBef>
              <a:buFont typeface="+mj-lt"/>
              <a:buAutoNum type="arabicPeriod"/>
            </a:pPr>
            <a:r>
              <a:rPr lang="pl-PL" sz="2800" dirty="0" smtClean="0">
                <a:latin typeface="Segoe UI" panose="020B0502040204020203" pitchFamily="34" charset="0"/>
                <a:cs typeface="Segoe UI" panose="020B0502040204020203" pitchFamily="34" charset="0"/>
              </a:rPr>
              <a:t>W </a:t>
            </a:r>
            <a:r>
              <a:rPr lang="pl-PL" sz="2800" dirty="0">
                <a:latin typeface="Segoe UI" panose="020B0502040204020203" pitchFamily="34" charset="0"/>
                <a:cs typeface="Segoe UI" panose="020B0502040204020203" pitchFamily="34" charset="0"/>
              </a:rPr>
              <a:t>oknie </a:t>
            </a:r>
            <a:r>
              <a:rPr lang="pl-PL" sz="2800" b="1" dirty="0">
                <a:latin typeface="Segoe UI" panose="020B0502040204020203" pitchFamily="34" charset="0"/>
                <a:cs typeface="Segoe UI" panose="020B0502040204020203" pitchFamily="34" charset="0"/>
              </a:rPr>
              <a:t>Otwieranie</a:t>
            </a:r>
            <a:r>
              <a:rPr lang="pl-PL" sz="2800" dirty="0">
                <a:latin typeface="Segoe UI" panose="020B0502040204020203" pitchFamily="34" charset="0"/>
                <a:cs typeface="Segoe UI" panose="020B0502040204020203" pitchFamily="34" charset="0"/>
              </a:rPr>
              <a:t> wybierz przycisk </a:t>
            </a:r>
            <a:r>
              <a:rPr lang="pl-PL" sz="2800" b="1" dirty="0" smtClean="0">
                <a:latin typeface="Segoe UI" panose="020B0502040204020203" pitchFamily="34" charset="0"/>
                <a:cs typeface="Segoe UI" panose="020B0502040204020203" pitchFamily="34" charset="0"/>
              </a:rPr>
              <a:t>Otwórz</a:t>
            </a:r>
            <a:r>
              <a:rPr lang="pl-PL" sz="2800" dirty="0" smtClean="0">
                <a:latin typeface="Segoe UI" panose="020B0502040204020203" pitchFamily="34" charset="0"/>
                <a:cs typeface="Segoe UI" panose="020B0502040204020203" pitchFamily="34" charset="0"/>
              </a:rPr>
              <a:t>.</a:t>
            </a:r>
            <a:endParaRPr lang="pl-PL" sz="28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62254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31433" y="354520"/>
            <a:ext cx="8453259" cy="114300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pl-PL" sz="4800" spc="200" dirty="0" smtClean="0">
                <a:solidFill>
                  <a:srgbClr val="EA5B0C"/>
                </a:solidFill>
                <a:ea typeface="Segoe UI" panose="020B0502040204020203" pitchFamily="34" charset="0"/>
                <a:cs typeface="Arial" pitchFamily="34" charset="0"/>
              </a:rPr>
              <a:t>ĆWICZENIE </a:t>
            </a:r>
            <a:r>
              <a:rPr lang="pl-PL" sz="4800" spc="200" dirty="0">
                <a:solidFill>
                  <a:srgbClr val="EA5B0C"/>
                </a:solidFill>
                <a:ea typeface="Segoe UI" panose="020B0502040204020203" pitchFamily="34" charset="0"/>
                <a:cs typeface="Arial" pitchFamily="34" charset="0"/>
              </a:rPr>
              <a:t>3 – </a:t>
            </a:r>
            <a:r>
              <a:rPr lang="pl-PL" sz="4800" spc="200" dirty="0" smtClean="0">
                <a:solidFill>
                  <a:srgbClr val="EA5B0C"/>
                </a:solidFill>
                <a:ea typeface="Segoe UI" panose="020B0502040204020203" pitchFamily="34" charset="0"/>
                <a:cs typeface="Arial" pitchFamily="34" charset="0"/>
              </a:rPr>
              <a:t>CD.5</a:t>
            </a:r>
          </a:p>
        </p:txBody>
      </p:sp>
      <p:sp>
        <p:nvSpPr>
          <p:cNvPr id="7" name="Tytuł 4"/>
          <p:cNvSpPr txBox="1">
            <a:spLocks/>
          </p:cNvSpPr>
          <p:nvPr/>
        </p:nvSpPr>
        <p:spPr>
          <a:xfrm>
            <a:off x="483730" y="1362774"/>
            <a:ext cx="8348664" cy="10889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pl-PL" sz="3200" b="1" dirty="0"/>
              <a:t>Obróbka zdjęć w </a:t>
            </a:r>
            <a:r>
              <a:rPr lang="pl-PL" sz="3200" b="1" dirty="0" err="1"/>
              <a:t>Pixlr</a:t>
            </a:r>
            <a:r>
              <a:rPr lang="pl-PL" sz="3200" b="1" dirty="0"/>
              <a:t> Editor - wstawianie obrazu jako nowej warstwy</a:t>
            </a:r>
            <a:endParaRPr lang="pl-PL" sz="3200" dirty="0"/>
          </a:p>
        </p:txBody>
      </p:sp>
      <p:sp>
        <p:nvSpPr>
          <p:cNvPr id="6" name="Tytuł 4"/>
          <p:cNvSpPr txBox="1">
            <a:spLocks/>
          </p:cNvSpPr>
          <p:nvPr/>
        </p:nvSpPr>
        <p:spPr>
          <a:xfrm>
            <a:off x="431433" y="2316953"/>
            <a:ext cx="8712567" cy="481053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514350" indent="-514350">
              <a:spcBef>
                <a:spcPts val="1200"/>
              </a:spcBef>
              <a:buFont typeface="+mj-lt"/>
              <a:buAutoNum type="arabicPeriod" startAt="4"/>
            </a:pPr>
            <a:r>
              <a:rPr lang="pl-PL" sz="2800" dirty="0" smtClean="0">
                <a:latin typeface="Segoe UI" panose="020B0502040204020203" pitchFamily="34" charset="0"/>
                <a:cs typeface="Segoe UI" panose="020B0502040204020203" pitchFamily="34" charset="0"/>
              </a:rPr>
              <a:t>Wstawiony </a:t>
            </a:r>
            <a:r>
              <a:rPr lang="pl-PL" sz="2800" dirty="0">
                <a:latin typeface="Segoe UI" panose="020B0502040204020203" pitchFamily="34" charset="0"/>
                <a:cs typeface="Segoe UI" panose="020B0502040204020203" pitchFamily="34" charset="0"/>
              </a:rPr>
              <a:t>obrazek zasłoni całą grafikę znajdującą się pod spodem. Na palecie - na samej górze palety </a:t>
            </a:r>
            <a:r>
              <a:rPr lang="pl-PL" sz="2800" b="1" dirty="0">
                <a:latin typeface="Segoe UI" panose="020B0502040204020203" pitchFamily="34" charset="0"/>
                <a:cs typeface="Segoe UI" panose="020B0502040204020203" pitchFamily="34" charset="0"/>
              </a:rPr>
              <a:t>Warstwy</a:t>
            </a:r>
            <a:r>
              <a:rPr lang="pl-PL" sz="2800" dirty="0">
                <a:latin typeface="Segoe UI" panose="020B0502040204020203" pitchFamily="34" charset="0"/>
                <a:cs typeface="Segoe UI" panose="020B0502040204020203" pitchFamily="34" charset="0"/>
              </a:rPr>
              <a:t> pojawi się nowa warstwa o nazwie </a:t>
            </a:r>
            <a:r>
              <a:rPr lang="pl-PL" sz="2800" b="1" dirty="0">
                <a:latin typeface="Segoe UI" panose="020B0502040204020203" pitchFamily="34" charset="0"/>
                <a:cs typeface="Segoe UI" panose="020B0502040204020203" pitchFamily="34" charset="0"/>
              </a:rPr>
              <a:t>Warstwa </a:t>
            </a:r>
            <a:r>
              <a:rPr lang="pl-PL" sz="2800" b="1" dirty="0" smtClean="0">
                <a:latin typeface="Segoe UI" panose="020B0502040204020203" pitchFamily="34" charset="0"/>
                <a:cs typeface="Segoe UI" panose="020B0502040204020203" pitchFamily="34" charset="0"/>
              </a:rPr>
              <a:t>2</a:t>
            </a:r>
            <a:r>
              <a:rPr lang="pl-PL" sz="2800" dirty="0">
                <a:latin typeface="Segoe UI" panose="020B0502040204020203" pitchFamily="34" charset="0"/>
                <a:cs typeface="Segoe UI" panose="020B0502040204020203" pitchFamily="34" charset="0"/>
              </a:rPr>
              <a:t>.</a:t>
            </a:r>
            <a:r>
              <a:rPr lang="pl-PL" sz="2800" dirty="0" smtClean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pl-PL" sz="2800" dirty="0">
                <a:latin typeface="Segoe UI" panose="020B0502040204020203" pitchFamily="34" charset="0"/>
                <a:cs typeface="Segoe UI" panose="020B0502040204020203" pitchFamily="34" charset="0"/>
              </a:rPr>
              <a:t>U</a:t>
            </a:r>
            <a:r>
              <a:rPr lang="pl-PL" sz="2800" dirty="0" smtClean="0">
                <a:latin typeface="Segoe UI" panose="020B0502040204020203" pitchFamily="34" charset="0"/>
                <a:cs typeface="Segoe UI" panose="020B0502040204020203" pitchFamily="34" charset="0"/>
              </a:rPr>
              <a:t>pewnij </a:t>
            </a:r>
            <a:r>
              <a:rPr lang="pl-PL" sz="2800" dirty="0">
                <a:latin typeface="Segoe UI" panose="020B0502040204020203" pitchFamily="34" charset="0"/>
                <a:cs typeface="Segoe UI" panose="020B0502040204020203" pitchFamily="34" charset="0"/>
              </a:rPr>
              <a:t>się, że jest ona </a:t>
            </a:r>
            <a:r>
              <a:rPr lang="pl-PL" sz="2800" dirty="0" smtClean="0">
                <a:latin typeface="Segoe UI" panose="020B0502040204020203" pitchFamily="34" charset="0"/>
                <a:cs typeface="Segoe UI" panose="020B0502040204020203" pitchFamily="34" charset="0"/>
              </a:rPr>
              <a:t>aktywna.</a:t>
            </a:r>
            <a:endParaRPr lang="pl-PL" sz="2800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514350" indent="-514350">
              <a:spcBef>
                <a:spcPts val="1200"/>
              </a:spcBef>
              <a:buFont typeface="+mj-lt"/>
              <a:buAutoNum type="arabicPeriod" startAt="4"/>
            </a:pPr>
            <a:r>
              <a:rPr lang="pl-PL" sz="2800" dirty="0" smtClean="0">
                <a:latin typeface="Segoe UI" panose="020B0502040204020203" pitchFamily="34" charset="0"/>
                <a:cs typeface="Segoe UI" panose="020B0502040204020203" pitchFamily="34" charset="0"/>
              </a:rPr>
              <a:t>W </a:t>
            </a:r>
            <a:r>
              <a:rPr lang="pl-PL" sz="2800" dirty="0">
                <a:latin typeface="Segoe UI" panose="020B0502040204020203" pitchFamily="34" charset="0"/>
                <a:cs typeface="Segoe UI" panose="020B0502040204020203" pitchFamily="34" charset="0"/>
              </a:rPr>
              <a:t>celu zmniejszenia warstwy, zachowując jej proporcje, wybierz kolejno z </a:t>
            </a:r>
            <a:r>
              <a:rPr lang="pl-PL" sz="2800" b="1" dirty="0">
                <a:latin typeface="Segoe UI" panose="020B0502040204020203" pitchFamily="34" charset="0"/>
                <a:cs typeface="Segoe UI" panose="020B0502040204020203" pitchFamily="34" charset="0"/>
              </a:rPr>
              <a:t>Menu Redaguj &gt; Przekształć swobodnie</a:t>
            </a:r>
            <a:r>
              <a:rPr lang="pl-PL" sz="2800" dirty="0">
                <a:latin typeface="Segoe UI" panose="020B0502040204020203" pitchFamily="34" charset="0"/>
                <a:cs typeface="Segoe UI" panose="020B0502040204020203" pitchFamily="34" charset="0"/>
              </a:rPr>
              <a:t>. Wokół nowej warstwy pojawi się obwiednia z niebieskimi kwadracikami na bokach oraz narożnikach</a:t>
            </a:r>
            <a:r>
              <a:rPr lang="pl-PL" sz="2800" dirty="0" smtClean="0">
                <a:latin typeface="Segoe UI" panose="020B0502040204020203" pitchFamily="34" charset="0"/>
                <a:cs typeface="Segoe UI" panose="020B0502040204020203" pitchFamily="34" charset="0"/>
              </a:rPr>
              <a:t>.</a:t>
            </a:r>
            <a:endParaRPr lang="pl-PL" sz="28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15301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31433" y="354520"/>
            <a:ext cx="8453259" cy="114300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pl-PL" sz="4800" spc="200" dirty="0" smtClean="0">
                <a:solidFill>
                  <a:srgbClr val="EA5B0C"/>
                </a:solidFill>
                <a:ea typeface="Segoe UI" panose="020B0502040204020203" pitchFamily="34" charset="0"/>
                <a:cs typeface="Arial" pitchFamily="34" charset="0"/>
              </a:rPr>
              <a:t>ĆWICZENIE </a:t>
            </a:r>
            <a:r>
              <a:rPr lang="pl-PL" sz="4800" spc="200" dirty="0">
                <a:solidFill>
                  <a:srgbClr val="EA5B0C"/>
                </a:solidFill>
                <a:ea typeface="Segoe UI" panose="020B0502040204020203" pitchFamily="34" charset="0"/>
                <a:cs typeface="Arial" pitchFamily="34" charset="0"/>
              </a:rPr>
              <a:t>3 – </a:t>
            </a:r>
            <a:r>
              <a:rPr lang="pl-PL" sz="4800" spc="200" dirty="0" smtClean="0">
                <a:solidFill>
                  <a:srgbClr val="EA5B0C"/>
                </a:solidFill>
                <a:ea typeface="Segoe UI" panose="020B0502040204020203" pitchFamily="34" charset="0"/>
                <a:cs typeface="Arial" pitchFamily="34" charset="0"/>
              </a:rPr>
              <a:t>CD.6</a:t>
            </a:r>
          </a:p>
        </p:txBody>
      </p:sp>
      <p:sp>
        <p:nvSpPr>
          <p:cNvPr id="7" name="Tytuł 4"/>
          <p:cNvSpPr txBox="1">
            <a:spLocks/>
          </p:cNvSpPr>
          <p:nvPr/>
        </p:nvSpPr>
        <p:spPr>
          <a:xfrm>
            <a:off x="431433" y="1497520"/>
            <a:ext cx="8285092" cy="82177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pl-PL" sz="3200" b="1" dirty="0"/>
              <a:t>Obróbka zdjęć w </a:t>
            </a:r>
            <a:r>
              <a:rPr lang="pl-PL" sz="3200" b="1" dirty="0" err="1"/>
              <a:t>Pixlr</a:t>
            </a:r>
            <a:r>
              <a:rPr lang="pl-PL" sz="3200" b="1" dirty="0"/>
              <a:t> Editor - wstawianie obrazu jako nowej warstwy</a:t>
            </a:r>
            <a:endParaRPr lang="pl-PL" sz="3200" dirty="0"/>
          </a:p>
        </p:txBody>
      </p:sp>
      <p:sp>
        <p:nvSpPr>
          <p:cNvPr id="6" name="Tytuł 4"/>
          <p:cNvSpPr txBox="1">
            <a:spLocks/>
          </p:cNvSpPr>
          <p:nvPr/>
        </p:nvSpPr>
        <p:spPr>
          <a:xfrm>
            <a:off x="431433" y="1977888"/>
            <a:ext cx="8544910" cy="48801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457200" indent="-457200">
              <a:spcBef>
                <a:spcPts val="1200"/>
              </a:spcBef>
              <a:buFont typeface="+mj-lt"/>
              <a:buAutoNum type="arabicPeriod" startAt="6"/>
            </a:pPr>
            <a:r>
              <a:rPr lang="pl-PL" sz="2800" dirty="0" smtClean="0">
                <a:latin typeface="Segoe UI" panose="020B0502040204020203" pitchFamily="34" charset="0"/>
                <a:cs typeface="Segoe UI" panose="020B0502040204020203" pitchFamily="34" charset="0"/>
              </a:rPr>
              <a:t>W </a:t>
            </a:r>
            <a:r>
              <a:rPr lang="pl-PL" sz="2800" dirty="0">
                <a:latin typeface="Segoe UI" panose="020B0502040204020203" pitchFamily="34" charset="0"/>
                <a:cs typeface="Segoe UI" panose="020B0502040204020203" pitchFamily="34" charset="0"/>
              </a:rPr>
              <a:t>celu zmniejszenia nowej warstwy </a:t>
            </a:r>
            <a:r>
              <a:rPr lang="pl-PL" sz="2800" dirty="0" smtClean="0">
                <a:latin typeface="Segoe UI" panose="020B0502040204020203" pitchFamily="34" charset="0"/>
                <a:cs typeface="Segoe UI" panose="020B0502040204020203" pitchFamily="34" charset="0"/>
              </a:rPr>
              <a:t>należy:</a:t>
            </a:r>
          </a:p>
          <a:p>
            <a:pPr marL="457200" indent="-457200">
              <a:spcBef>
                <a:spcPts val="1200"/>
              </a:spcBef>
              <a:buFontTx/>
              <a:buChar char="-"/>
            </a:pPr>
            <a:r>
              <a:rPr lang="pl-PL" sz="2800" dirty="0" smtClean="0">
                <a:latin typeface="Segoe UI" panose="020B0502040204020203" pitchFamily="34" charset="0"/>
                <a:cs typeface="Segoe UI" panose="020B0502040204020203" pitchFamily="34" charset="0"/>
              </a:rPr>
              <a:t>chwycić </a:t>
            </a:r>
            <a:r>
              <a:rPr lang="pl-PL" sz="2800" dirty="0">
                <a:latin typeface="Segoe UI" panose="020B0502040204020203" pitchFamily="34" charset="0"/>
                <a:cs typeface="Segoe UI" panose="020B0502040204020203" pitchFamily="34" charset="0"/>
              </a:rPr>
              <a:t>lewym przyciskiem myszy i </a:t>
            </a:r>
            <a:r>
              <a:rPr lang="pl-PL" sz="2800" dirty="0" smtClean="0">
                <a:latin typeface="Segoe UI" panose="020B0502040204020203" pitchFamily="34" charset="0"/>
                <a:cs typeface="Segoe UI" panose="020B0502040204020203" pitchFamily="34" charset="0"/>
              </a:rPr>
              <a:t>przesuwać </a:t>
            </a:r>
            <a:r>
              <a:rPr lang="pl-PL" sz="2800" dirty="0">
                <a:latin typeface="Segoe UI" panose="020B0502040204020203" pitchFamily="34" charset="0"/>
                <a:cs typeface="Segoe UI" panose="020B0502040204020203" pitchFamily="34" charset="0"/>
              </a:rPr>
              <a:t>myszą po przekątnej w stronę środka </a:t>
            </a:r>
            <a:r>
              <a:rPr lang="pl-PL" sz="2800" dirty="0" smtClean="0">
                <a:latin typeface="Segoe UI" panose="020B0502040204020203" pitchFamily="34" charset="0"/>
                <a:cs typeface="Segoe UI" panose="020B0502040204020203" pitchFamily="34" charset="0"/>
              </a:rPr>
              <a:t>grafiki  </a:t>
            </a:r>
          </a:p>
          <a:p>
            <a:pPr marL="457200" indent="-457200">
              <a:spcBef>
                <a:spcPts val="1200"/>
              </a:spcBef>
              <a:buFontTx/>
              <a:buChar char="-"/>
            </a:pPr>
            <a:r>
              <a:rPr lang="pl-PL" sz="2800" dirty="0" smtClean="0">
                <a:latin typeface="Segoe UI" panose="020B0502040204020203" pitchFamily="34" charset="0"/>
                <a:cs typeface="Segoe UI" panose="020B0502040204020203" pitchFamily="34" charset="0"/>
              </a:rPr>
              <a:t>przeciągaj</a:t>
            </a:r>
            <a:r>
              <a:rPr lang="pl-PL" sz="2800" dirty="0">
                <a:latin typeface="Segoe UI" panose="020B0502040204020203" pitchFamily="34" charset="0"/>
                <a:cs typeface="Segoe UI" panose="020B0502040204020203" pitchFamily="34" charset="0"/>
              </a:rPr>
              <a:t>, aż grafika znajdzie się w wybranym przez Ciebie </a:t>
            </a:r>
            <a:r>
              <a:rPr lang="pl-PL" sz="2800" dirty="0" smtClean="0">
                <a:latin typeface="Segoe UI" panose="020B0502040204020203" pitchFamily="34" charset="0"/>
                <a:cs typeface="Segoe UI" panose="020B0502040204020203" pitchFamily="34" charset="0"/>
              </a:rPr>
              <a:t>miejscu, następnie zatwierdź klawiszem </a:t>
            </a:r>
            <a:r>
              <a:rPr lang="pl-PL" sz="2800" b="1" dirty="0" err="1" smtClean="0">
                <a:latin typeface="Segoe UI" panose="020B0502040204020203" pitchFamily="34" charset="0"/>
                <a:cs typeface="Segoe UI" panose="020B0502040204020203" pitchFamily="34" charset="0"/>
              </a:rPr>
              <a:t>Enter</a:t>
            </a:r>
            <a:r>
              <a:rPr lang="pl-PL" sz="2800" dirty="0" smtClean="0">
                <a:latin typeface="Segoe UI" panose="020B0502040204020203" pitchFamily="34" charset="0"/>
                <a:cs typeface="Segoe UI" panose="020B0502040204020203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734212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Obraz 7" descr="logo projektu &quot;e-Mocni: cyfrowe umiejętności, realne korzyści&quot;, czyli stylizowany napis e-Mocni w polu imitującym znak &quot;@&quot; oraz opisem &quot;cyfrowe umiejętności - realne korzyści&quot;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4997" y="31997"/>
            <a:ext cx="6794006" cy="67940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7928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31433" y="354520"/>
            <a:ext cx="8453259" cy="114300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pl-PL" sz="4800" spc="200" dirty="0" smtClean="0">
                <a:solidFill>
                  <a:srgbClr val="EA5B0C"/>
                </a:solidFill>
                <a:ea typeface="Segoe UI" panose="020B0502040204020203" pitchFamily="34" charset="0"/>
                <a:cs typeface="Arial" pitchFamily="34" charset="0"/>
              </a:rPr>
              <a:t>ĆWICZENIE </a:t>
            </a:r>
            <a:r>
              <a:rPr lang="pl-PL" sz="4800" spc="200" dirty="0">
                <a:solidFill>
                  <a:srgbClr val="EA5B0C"/>
                </a:solidFill>
                <a:ea typeface="Segoe UI" panose="020B0502040204020203" pitchFamily="34" charset="0"/>
                <a:cs typeface="Arial" pitchFamily="34" charset="0"/>
              </a:rPr>
              <a:t>3 – </a:t>
            </a:r>
            <a:r>
              <a:rPr lang="pl-PL" sz="4800" spc="200" dirty="0" smtClean="0">
                <a:solidFill>
                  <a:srgbClr val="EA5B0C"/>
                </a:solidFill>
                <a:ea typeface="Segoe UI" panose="020B0502040204020203" pitchFamily="34" charset="0"/>
                <a:cs typeface="Arial" pitchFamily="34" charset="0"/>
              </a:rPr>
              <a:t>CD.7</a:t>
            </a:r>
          </a:p>
        </p:txBody>
      </p:sp>
      <p:sp>
        <p:nvSpPr>
          <p:cNvPr id="7" name="Tytuł 4"/>
          <p:cNvSpPr txBox="1">
            <a:spLocks/>
          </p:cNvSpPr>
          <p:nvPr/>
        </p:nvSpPr>
        <p:spPr>
          <a:xfrm>
            <a:off x="431433" y="1324280"/>
            <a:ext cx="8368666" cy="101288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pl-PL" sz="3200" b="1" dirty="0"/>
              <a:t>Obróbka zdjęć w </a:t>
            </a:r>
            <a:r>
              <a:rPr lang="pl-PL" sz="3200" b="1" dirty="0" err="1"/>
              <a:t>Pixlr</a:t>
            </a:r>
            <a:r>
              <a:rPr lang="pl-PL" sz="3200" b="1" dirty="0"/>
              <a:t> Editor - wstawianie obrazu jako nowej warstwy</a:t>
            </a:r>
            <a:endParaRPr lang="pl-PL" sz="3200" dirty="0"/>
          </a:p>
        </p:txBody>
      </p:sp>
      <p:sp>
        <p:nvSpPr>
          <p:cNvPr id="6" name="Tytuł 4"/>
          <p:cNvSpPr txBox="1">
            <a:spLocks/>
          </p:cNvSpPr>
          <p:nvPr/>
        </p:nvSpPr>
        <p:spPr>
          <a:xfrm>
            <a:off x="431433" y="1830723"/>
            <a:ext cx="8544910" cy="468899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514350" indent="-514350">
              <a:spcBef>
                <a:spcPts val="1200"/>
              </a:spcBef>
              <a:buFont typeface="+mj-lt"/>
              <a:buAutoNum type="arabicPeriod" startAt="7"/>
            </a:pPr>
            <a:r>
              <a:rPr lang="pl-PL" sz="2800" dirty="0" smtClean="0">
                <a:latin typeface="Segoe UI" panose="020B0502040204020203" pitchFamily="34" charset="0"/>
                <a:cs typeface="Segoe UI" panose="020B0502040204020203" pitchFamily="34" charset="0"/>
              </a:rPr>
              <a:t>Jeżeli </a:t>
            </a:r>
            <a:r>
              <a:rPr lang="pl-PL" sz="2800" dirty="0">
                <a:latin typeface="Segoe UI" panose="020B0502040204020203" pitchFamily="34" charset="0"/>
                <a:cs typeface="Segoe UI" panose="020B0502040204020203" pitchFamily="34" charset="0"/>
              </a:rPr>
              <a:t>chcesz ustawić nową grafikę w taki sposób, </a:t>
            </a:r>
            <a:r>
              <a:rPr lang="pl-PL" sz="2800" dirty="0" smtClean="0">
                <a:latin typeface="Segoe UI" panose="020B0502040204020203" pitchFamily="34" charset="0"/>
                <a:cs typeface="Segoe UI" panose="020B0502040204020203" pitchFamily="34" charset="0"/>
              </a:rPr>
              <a:t/>
            </a:r>
            <a:br>
              <a:rPr lang="pl-PL" sz="2800" dirty="0" smtClean="0">
                <a:latin typeface="Segoe UI" panose="020B0502040204020203" pitchFamily="34" charset="0"/>
                <a:cs typeface="Segoe UI" panose="020B0502040204020203" pitchFamily="34" charset="0"/>
              </a:rPr>
            </a:br>
            <a:r>
              <a:rPr lang="pl-PL" sz="2800" dirty="0" smtClean="0">
                <a:latin typeface="Segoe UI" panose="020B0502040204020203" pitchFamily="34" charset="0"/>
                <a:cs typeface="Segoe UI" panose="020B0502040204020203" pitchFamily="34" charset="0"/>
              </a:rPr>
              <a:t>aby </a:t>
            </a:r>
            <a:r>
              <a:rPr lang="pl-PL" sz="2800" dirty="0">
                <a:latin typeface="Segoe UI" panose="020B0502040204020203" pitchFamily="34" charset="0"/>
                <a:cs typeface="Segoe UI" panose="020B0502040204020203" pitchFamily="34" charset="0"/>
              </a:rPr>
              <a:t>była ona pod tekstem, w palecie Warstwy chwyć Warstwę 2 i przesuń ją pod warstwę tekstową</a:t>
            </a:r>
            <a:r>
              <a:rPr lang="pl-PL" sz="2800" dirty="0" smtClean="0">
                <a:latin typeface="Segoe UI" panose="020B0502040204020203" pitchFamily="34" charset="0"/>
                <a:cs typeface="Segoe UI" panose="020B0502040204020203" pitchFamily="34" charset="0"/>
              </a:rPr>
              <a:t>.</a:t>
            </a:r>
          </a:p>
          <a:p>
            <a:pPr marL="457200" indent="-457200">
              <a:spcBef>
                <a:spcPts val="1200"/>
              </a:spcBef>
              <a:buFont typeface="+mj-lt"/>
              <a:buAutoNum type="arabicPeriod" startAt="7"/>
            </a:pPr>
            <a:r>
              <a:rPr lang="pl-PL" sz="2800" dirty="0" smtClean="0">
                <a:latin typeface="Segoe UI" panose="020B0502040204020203" pitchFamily="34" charset="0"/>
                <a:cs typeface="Segoe UI" panose="020B0502040204020203" pitchFamily="34" charset="0"/>
              </a:rPr>
              <a:t>Zapisz </a:t>
            </a:r>
            <a:r>
              <a:rPr lang="pl-PL" sz="2800" dirty="0">
                <a:latin typeface="Segoe UI" panose="020B0502040204020203" pitchFamily="34" charset="0"/>
                <a:cs typeface="Segoe UI" panose="020B0502040204020203" pitchFamily="34" charset="0"/>
              </a:rPr>
              <a:t>plik w formacie PXD, pod nową nazwą.</a:t>
            </a:r>
          </a:p>
        </p:txBody>
      </p:sp>
    </p:spTree>
    <p:extLst>
      <p:ext uri="{BB962C8B-B14F-4D97-AF65-F5344CB8AC3E}">
        <p14:creationId xmlns:p14="http://schemas.microsoft.com/office/powerpoint/2010/main" val="1092385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61250" y="374398"/>
            <a:ext cx="8453259" cy="114300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pl-PL" sz="4800" spc="200" dirty="0" smtClean="0">
                <a:solidFill>
                  <a:srgbClr val="EA5B0C"/>
                </a:solidFill>
                <a:ea typeface="Segoe UI" panose="020B0502040204020203" pitchFamily="34" charset="0"/>
                <a:cs typeface="Arial" pitchFamily="34" charset="0"/>
              </a:rPr>
              <a:t>ĆWICZENIE 4</a:t>
            </a:r>
          </a:p>
        </p:txBody>
      </p:sp>
      <p:sp>
        <p:nvSpPr>
          <p:cNvPr id="7" name="Tytuł 4"/>
          <p:cNvSpPr txBox="1">
            <a:spLocks/>
          </p:cNvSpPr>
          <p:nvPr/>
        </p:nvSpPr>
        <p:spPr>
          <a:xfrm>
            <a:off x="518454" y="1446737"/>
            <a:ext cx="8338849" cy="89475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pl-PL" sz="3200" b="1" dirty="0"/>
              <a:t>Zapisywanie pliku w programie </a:t>
            </a:r>
            <a:r>
              <a:rPr lang="pl-PL" sz="3200" b="1" dirty="0" err="1"/>
              <a:t>Pixlr</a:t>
            </a:r>
            <a:r>
              <a:rPr lang="pl-PL" sz="3200" b="1" dirty="0"/>
              <a:t> </a:t>
            </a:r>
            <a:r>
              <a:rPr lang="pl-PL" sz="3200" b="1" dirty="0" smtClean="0"/>
              <a:t>Editor (powtórzenie)</a:t>
            </a:r>
            <a:endParaRPr lang="pl-PL" sz="3200" dirty="0"/>
          </a:p>
        </p:txBody>
      </p:sp>
      <p:sp>
        <p:nvSpPr>
          <p:cNvPr id="6" name="Tytuł 4"/>
          <p:cNvSpPr txBox="1">
            <a:spLocks/>
          </p:cNvSpPr>
          <p:nvPr/>
        </p:nvSpPr>
        <p:spPr>
          <a:xfrm>
            <a:off x="461250" y="1894115"/>
            <a:ext cx="8682750" cy="496388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>
              <a:spcBef>
                <a:spcPts val="1200"/>
              </a:spcBef>
            </a:pPr>
            <a:r>
              <a:rPr lang="pl-PL" sz="2600" dirty="0">
                <a:latin typeface="Segoe UI" panose="020B0502040204020203" pitchFamily="34" charset="0"/>
                <a:cs typeface="Segoe UI" panose="020B0502040204020203" pitchFamily="34" charset="0"/>
              </a:rPr>
              <a:t>W celu zapisania pliku należy:</a:t>
            </a:r>
          </a:p>
          <a:p>
            <a:pPr marL="514350" lvl="0" indent="-514350" fontAlgn="base">
              <a:spcBef>
                <a:spcPts val="1200"/>
              </a:spcBef>
              <a:buFont typeface="+mj-lt"/>
              <a:buAutoNum type="arabicPeriod"/>
            </a:pPr>
            <a:r>
              <a:rPr lang="pl-PL" sz="2600" dirty="0">
                <a:effectLst>
                  <a:outerShdw sx="0" sy="0">
                    <a:srgbClr val="000000"/>
                  </a:outerShdw>
                </a:effectLst>
                <a:latin typeface="Segoe UI" panose="020B0502040204020203" pitchFamily="34" charset="0"/>
                <a:cs typeface="Segoe UI" panose="020B0502040204020203" pitchFamily="34" charset="0"/>
              </a:rPr>
              <a:t>Wybrać z górnego </a:t>
            </a:r>
            <a:r>
              <a:rPr lang="pl-PL" sz="2600" b="1" dirty="0">
                <a:latin typeface="Segoe UI" panose="020B0502040204020203" pitchFamily="34" charset="0"/>
                <a:cs typeface="Segoe UI" panose="020B0502040204020203" pitchFamily="34" charset="0"/>
              </a:rPr>
              <a:t>menu „Plik”</a:t>
            </a:r>
            <a:r>
              <a:rPr lang="pl-PL" sz="2600" b="1" dirty="0">
                <a:effectLst>
                  <a:outerShdw sx="0" sy="0">
                    <a:srgbClr val="000000"/>
                  </a:outerShdw>
                </a:effectLst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pl-PL" sz="2600" dirty="0">
                <a:effectLst>
                  <a:outerShdw sx="0" sy="0">
                    <a:srgbClr val="000000"/>
                  </a:outerShdw>
                </a:effectLst>
                <a:latin typeface="Segoe UI" panose="020B0502040204020203" pitchFamily="34" charset="0"/>
                <a:cs typeface="Segoe UI" panose="020B0502040204020203" pitchFamily="34" charset="0"/>
              </a:rPr>
              <a:t>pozycję „</a:t>
            </a:r>
            <a:r>
              <a:rPr lang="pl-PL" sz="2600" b="1" dirty="0">
                <a:latin typeface="Segoe UI" panose="020B0502040204020203" pitchFamily="34" charset="0"/>
                <a:cs typeface="Segoe UI" panose="020B0502040204020203" pitchFamily="34" charset="0"/>
              </a:rPr>
              <a:t>Zachowaj”</a:t>
            </a:r>
            <a:r>
              <a:rPr lang="pl-PL" sz="2600" b="1" dirty="0">
                <a:effectLst>
                  <a:outerShdw sx="0" sy="0">
                    <a:srgbClr val="000000"/>
                  </a:outerShdw>
                </a:effectLst>
                <a:latin typeface="Segoe UI" panose="020B0502040204020203" pitchFamily="34" charset="0"/>
                <a:cs typeface="Segoe UI" panose="020B0502040204020203" pitchFamily="34" charset="0"/>
              </a:rPr>
              <a:t>.</a:t>
            </a:r>
            <a:endParaRPr lang="pl-PL" sz="2600" dirty="0">
              <a:effectLst>
                <a:outerShdw sx="0" sy="0">
                  <a:srgbClr val="000000"/>
                </a:outerShdw>
              </a:effectLst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514350" lvl="0" indent="-514350" fontAlgn="base">
              <a:spcBef>
                <a:spcPts val="1200"/>
              </a:spcBef>
              <a:buFont typeface="+mj-lt"/>
              <a:buAutoNum type="arabicPeriod"/>
            </a:pPr>
            <a:r>
              <a:rPr lang="pl-PL" sz="2600" dirty="0">
                <a:effectLst>
                  <a:outerShdw sx="0" sy="0">
                    <a:srgbClr val="000000"/>
                  </a:outerShdw>
                </a:effectLst>
                <a:latin typeface="Segoe UI" panose="020B0502040204020203" pitchFamily="34" charset="0"/>
                <a:cs typeface="Segoe UI" panose="020B0502040204020203" pitchFamily="34" charset="0"/>
              </a:rPr>
              <a:t>W oknie przeglądarki wyświetli się okno umożliwiające wybór formatu pliku, w jakim chcemy zapisać obraz</a:t>
            </a:r>
            <a:r>
              <a:rPr lang="pl-PL" sz="2600" dirty="0" smtClean="0">
                <a:effectLst>
                  <a:outerShdw sx="0" sy="0">
                    <a:srgbClr val="000000"/>
                  </a:outerShdw>
                </a:effectLst>
                <a:latin typeface="Segoe UI" panose="020B0502040204020203" pitchFamily="34" charset="0"/>
                <a:cs typeface="Segoe UI" panose="020B0502040204020203" pitchFamily="34" charset="0"/>
              </a:rPr>
              <a:t>.</a:t>
            </a:r>
          </a:p>
          <a:p>
            <a:pPr marL="514350" lvl="0" indent="-514350" fontAlgn="base">
              <a:spcBef>
                <a:spcPts val="1200"/>
              </a:spcBef>
              <a:buFont typeface="+mj-lt"/>
              <a:buAutoNum type="arabicPeriod"/>
            </a:pPr>
            <a:r>
              <a:rPr lang="pl-PL" sz="2600" dirty="0">
                <a:latin typeface="Segoe UI" panose="020B0502040204020203" pitchFamily="34" charset="0"/>
                <a:cs typeface="Segoe UI" panose="020B0502040204020203" pitchFamily="34" charset="0"/>
              </a:rPr>
              <a:t>W oknie </a:t>
            </a:r>
            <a:r>
              <a:rPr lang="pl-PL" sz="2600" b="1" dirty="0">
                <a:latin typeface="Segoe UI" panose="020B0502040204020203" pitchFamily="34" charset="0"/>
                <a:cs typeface="Segoe UI" panose="020B0502040204020203" pitchFamily="34" charset="0"/>
              </a:rPr>
              <a:t>„Zachowaj obrazek”</a:t>
            </a:r>
            <a:r>
              <a:rPr lang="pl-PL" sz="2600" dirty="0">
                <a:latin typeface="Segoe UI" panose="020B0502040204020203" pitchFamily="34" charset="0"/>
                <a:cs typeface="Segoe UI" panose="020B0502040204020203" pitchFamily="34" charset="0"/>
              </a:rPr>
              <a:t> należy podać nazwę pliku oraz jego format, w przypadku formatu </a:t>
            </a:r>
            <a:r>
              <a:rPr lang="pl-PL" sz="2600" b="1" dirty="0">
                <a:latin typeface="Segoe UI" panose="020B0502040204020203" pitchFamily="34" charset="0"/>
                <a:cs typeface="Segoe UI" panose="020B0502040204020203" pitchFamily="34" charset="0"/>
              </a:rPr>
              <a:t>JPEG </a:t>
            </a:r>
            <a:r>
              <a:rPr lang="pl-PL" sz="2600" dirty="0">
                <a:latin typeface="Segoe UI" panose="020B0502040204020203" pitchFamily="34" charset="0"/>
                <a:cs typeface="Segoe UI" panose="020B0502040204020203" pitchFamily="34" charset="0"/>
              </a:rPr>
              <a:t>należy też podać wielkość kompresji (jakość obrazu</a:t>
            </a:r>
            <a:r>
              <a:rPr lang="pl-PL" sz="2600" dirty="0" smtClean="0">
                <a:latin typeface="Segoe UI" panose="020B0502040204020203" pitchFamily="34" charset="0"/>
                <a:cs typeface="Segoe UI" panose="020B0502040204020203" pitchFamily="34" charset="0"/>
              </a:rPr>
              <a:t>).</a:t>
            </a:r>
          </a:p>
        </p:txBody>
      </p:sp>
    </p:spTree>
    <p:extLst>
      <p:ext uri="{BB962C8B-B14F-4D97-AF65-F5344CB8AC3E}">
        <p14:creationId xmlns:p14="http://schemas.microsoft.com/office/powerpoint/2010/main" val="2021677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ytuł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pl-PL" sz="4800" dirty="0" smtClean="0"/>
              <a:t>Dziękuję za uwagę</a:t>
            </a:r>
            <a:endParaRPr lang="pl-PL" sz="4800" dirty="0"/>
          </a:p>
        </p:txBody>
      </p:sp>
    </p:spTree>
    <p:extLst>
      <p:ext uri="{BB962C8B-B14F-4D97-AF65-F5344CB8AC3E}">
        <p14:creationId xmlns:p14="http://schemas.microsoft.com/office/powerpoint/2010/main" val="1700890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rostokąt 5" descr="e-Mocni: cyfrowe umiejętności, realne korzyści"/>
          <p:cNvSpPr/>
          <p:nvPr/>
        </p:nvSpPr>
        <p:spPr>
          <a:xfrm>
            <a:off x="0" y="0"/>
            <a:ext cx="9144000" cy="4585349"/>
          </a:xfrm>
          <a:prstGeom prst="rect">
            <a:avLst/>
          </a:prstGeom>
          <a:solidFill>
            <a:srgbClr val="FF6600"/>
          </a:solidFill>
          <a:ln>
            <a:solidFill>
              <a:srgbClr val="FF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4" name="Symbol zastępczy tekstu 3" descr="e-mocni: cyfrowe umiejętności, realne korzyści"/>
          <p:cNvSpPr>
            <a:spLocks noGrp="1"/>
          </p:cNvSpPr>
          <p:nvPr>
            <p:ph type="body" idx="1"/>
          </p:nvPr>
        </p:nvSpPr>
        <p:spPr>
          <a:xfrm>
            <a:off x="489410" y="487890"/>
            <a:ext cx="8155825" cy="3183060"/>
          </a:xfrm>
        </p:spPr>
        <p:txBody>
          <a:bodyPr>
            <a:noAutofit/>
          </a:bodyPr>
          <a:lstStyle/>
          <a:p>
            <a:pPr algn="ctr"/>
            <a:r>
              <a:rPr lang="pl-PL" sz="6000" dirty="0" smtClean="0">
                <a:solidFill>
                  <a:schemeClr val="bg1"/>
                </a:solidFill>
                <a:latin typeface="+mj-lt"/>
              </a:rPr>
              <a:t>E-MOCNI: </a:t>
            </a:r>
          </a:p>
          <a:p>
            <a:pPr algn="ctr"/>
            <a:r>
              <a:rPr lang="pl-PL" sz="6000" dirty="0" smtClean="0">
                <a:solidFill>
                  <a:schemeClr val="bg1"/>
                </a:solidFill>
                <a:latin typeface="+mj-lt"/>
              </a:rPr>
              <a:t>CYFROWE UMIEJĘTNOŚCI, </a:t>
            </a:r>
            <a:br>
              <a:rPr lang="pl-PL" sz="6000" dirty="0" smtClean="0">
                <a:solidFill>
                  <a:schemeClr val="bg1"/>
                </a:solidFill>
                <a:latin typeface="+mj-lt"/>
              </a:rPr>
            </a:br>
            <a:r>
              <a:rPr lang="pl-PL" sz="6000" dirty="0" smtClean="0">
                <a:solidFill>
                  <a:schemeClr val="bg1"/>
                </a:solidFill>
                <a:latin typeface="+mj-lt"/>
              </a:rPr>
              <a:t>REALNE KORZYŚCI</a:t>
            </a:r>
            <a:endParaRPr lang="pl-PL" sz="60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" name="Prostokąt 1"/>
          <p:cNvSpPr/>
          <p:nvPr/>
        </p:nvSpPr>
        <p:spPr>
          <a:xfrm>
            <a:off x="914400" y="4978400"/>
            <a:ext cx="2404533" cy="150706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pic>
        <p:nvPicPr>
          <p:cNvPr id="3" name="Symbol zastępczy zawartości 2" descr="Fundusze Europejskie. Program Operacyjny Polska Cyfrowa&#10;Projekt &quot;e-Mocni: cyfrowe umiejętności, realne korzyści&quot;&#10;Unia Europejska. Europejski Fundusz Rozwoju Regionalnego (na niebieskim tle żółte gwiazdki)." title="loga"/>
          <p:cNvPicPr>
            <a:picLocks noGrp="1" noChangeAspect="1"/>
          </p:cNvPicPr>
          <p:nvPr>
            <p:ph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014" y="5023662"/>
            <a:ext cx="7963221" cy="1461805"/>
          </a:xfrm>
        </p:spPr>
      </p:pic>
    </p:spTree>
    <p:extLst>
      <p:ext uri="{BB962C8B-B14F-4D97-AF65-F5344CB8AC3E}">
        <p14:creationId xmlns:p14="http://schemas.microsoft.com/office/powerpoint/2010/main" val="15483636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rostokąt 5" descr="e-Mocni: cyfrowe umiejętności, realne korzyści"/>
          <p:cNvSpPr/>
          <p:nvPr/>
        </p:nvSpPr>
        <p:spPr>
          <a:xfrm>
            <a:off x="0" y="0"/>
            <a:ext cx="9144000" cy="4585349"/>
          </a:xfrm>
          <a:prstGeom prst="rect">
            <a:avLst/>
          </a:prstGeom>
          <a:solidFill>
            <a:srgbClr val="FF6600"/>
          </a:solidFill>
          <a:ln>
            <a:solidFill>
              <a:srgbClr val="FF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4" name="Symbol zastępczy tekstu 3" descr="e-mocni: cyfrowe umiejętności, realne korzyści"/>
          <p:cNvSpPr>
            <a:spLocks noGrp="1"/>
          </p:cNvSpPr>
          <p:nvPr>
            <p:ph type="body" idx="1"/>
          </p:nvPr>
        </p:nvSpPr>
        <p:spPr>
          <a:xfrm>
            <a:off x="489410" y="487890"/>
            <a:ext cx="8155825" cy="3183060"/>
          </a:xfrm>
        </p:spPr>
        <p:txBody>
          <a:bodyPr>
            <a:noAutofit/>
          </a:bodyPr>
          <a:lstStyle/>
          <a:p>
            <a:pPr algn="ctr"/>
            <a:r>
              <a:rPr lang="pl-PL" sz="6000" dirty="0" smtClean="0">
                <a:solidFill>
                  <a:schemeClr val="bg1"/>
                </a:solidFill>
                <a:latin typeface="+mj-lt"/>
              </a:rPr>
              <a:t>E-MOCNI: </a:t>
            </a:r>
          </a:p>
          <a:p>
            <a:pPr algn="ctr"/>
            <a:r>
              <a:rPr lang="pl-PL" sz="6000" dirty="0" smtClean="0">
                <a:solidFill>
                  <a:schemeClr val="bg1"/>
                </a:solidFill>
                <a:latin typeface="+mj-lt"/>
              </a:rPr>
              <a:t>CYFROWE UMIEJĘTNOŚCI, </a:t>
            </a:r>
            <a:br>
              <a:rPr lang="pl-PL" sz="6000" dirty="0" smtClean="0">
                <a:solidFill>
                  <a:schemeClr val="bg1"/>
                </a:solidFill>
                <a:latin typeface="+mj-lt"/>
              </a:rPr>
            </a:br>
            <a:r>
              <a:rPr lang="pl-PL" sz="6000" dirty="0" smtClean="0">
                <a:solidFill>
                  <a:schemeClr val="bg1"/>
                </a:solidFill>
                <a:latin typeface="+mj-lt"/>
              </a:rPr>
              <a:t>REALNE KORZYŚCI</a:t>
            </a:r>
            <a:endParaRPr lang="pl-PL" sz="60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" name="Prostokąt 1"/>
          <p:cNvSpPr/>
          <p:nvPr/>
        </p:nvSpPr>
        <p:spPr>
          <a:xfrm>
            <a:off x="914400" y="4978400"/>
            <a:ext cx="2404533" cy="150706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pic>
        <p:nvPicPr>
          <p:cNvPr id="3" name="Symbol zastępczy zawartości 2" descr="Fundusze Europejskie. Program Operacyjny Polska Cyfrowa&#10;Projekt &quot;e-Mocni: cyfrowe umiejętności, realne korzyści&quot;&#10;Unia Europejska. Europejski Fundusz Rozwoju Regionalnego (na niebieskim tle żółte gwiazdki)." title="loga"/>
          <p:cNvPicPr>
            <a:picLocks noGrp="1" noChangeAspect="1"/>
          </p:cNvPicPr>
          <p:nvPr>
            <p:ph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014" y="5023662"/>
            <a:ext cx="7963221" cy="1461805"/>
          </a:xfrm>
        </p:spPr>
      </p:pic>
    </p:spTree>
    <p:extLst>
      <p:ext uri="{BB962C8B-B14F-4D97-AF65-F5344CB8AC3E}">
        <p14:creationId xmlns:p14="http://schemas.microsoft.com/office/powerpoint/2010/main" val="27574507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Obraz 6" title="logo Fundacji Aktywizacja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7920" y="796335"/>
            <a:ext cx="3337574" cy="2359516"/>
          </a:xfrm>
          <a:prstGeom prst="rect">
            <a:avLst/>
          </a:prstGeom>
        </p:spPr>
      </p:pic>
      <p:pic>
        <p:nvPicPr>
          <p:cNvPr id="6" name="Obraz 5" title="logo Polskiego Związku Głuchych. Oddział Łódzki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7563" y="3560366"/>
            <a:ext cx="2628571" cy="1765079"/>
          </a:xfrm>
          <a:prstGeom prst="rect">
            <a:avLst/>
          </a:prstGeom>
        </p:spPr>
      </p:pic>
      <p:pic>
        <p:nvPicPr>
          <p:cNvPr id="8" name="Obraz 7" title="logo Fundacji Rozwoju Spoleczeństwa Informacyjnego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6793" y="1404311"/>
            <a:ext cx="2789341" cy="1186664"/>
          </a:xfrm>
          <a:prstGeom prst="rect">
            <a:avLst/>
          </a:prstGeom>
        </p:spPr>
      </p:pic>
      <p:pic>
        <p:nvPicPr>
          <p:cNvPr id="9" name="Obraz 8" title="logo Fundacji Instyt Rozwoju Regionalnego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46651" y="3877490"/>
            <a:ext cx="1840113" cy="1130833"/>
          </a:xfrm>
          <a:prstGeom prst="rect">
            <a:avLst/>
          </a:prstGeom>
        </p:spPr>
      </p:pic>
      <p:sp>
        <p:nvSpPr>
          <p:cNvPr id="12" name="Symbol zastępczy zawartości 8"/>
          <p:cNvSpPr>
            <a:spLocks noGrp="1"/>
          </p:cNvSpPr>
          <p:nvPr>
            <p:ph idx="4294967295"/>
          </p:nvPr>
        </p:nvSpPr>
        <p:spPr>
          <a:xfrm>
            <a:off x="0" y="3059113"/>
            <a:ext cx="2235200" cy="676275"/>
          </a:xfrm>
          <a:prstGeom prst="rect">
            <a:avLst/>
          </a:prstGeom>
          <a:solidFill>
            <a:srgbClr val="FF6600"/>
          </a:solidFill>
        </p:spPr>
        <p:txBody>
          <a:bodyPr anchor="ctr">
            <a:normAutofit/>
          </a:bodyPr>
          <a:lstStyle/>
          <a:p>
            <a:r>
              <a:rPr lang="pl-PL" sz="3600" dirty="0" smtClean="0">
                <a:solidFill>
                  <a:schemeClr val="bg1"/>
                </a:solidFill>
                <a:latin typeface="+mj-lt"/>
              </a:rPr>
              <a:t>PARTNERZY</a:t>
            </a:r>
            <a:endParaRPr lang="pl-PL" sz="3600" cap="none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00746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tekstu 2"/>
          <p:cNvSpPr>
            <a:spLocks noGrp="1"/>
          </p:cNvSpPr>
          <p:nvPr>
            <p:ph type="body" sz="quarter" idx="10"/>
          </p:nvPr>
        </p:nvSpPr>
        <p:spPr>
          <a:xfrm>
            <a:off x="2367438" y="2050869"/>
            <a:ext cx="6729266" cy="1734206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pl-PL" sz="3200" dirty="0"/>
              <a:t>Posługuje się </a:t>
            </a:r>
            <a:r>
              <a:rPr lang="pl-PL" sz="3200" dirty="0" smtClean="0"/>
              <a:t>Średniozaawansowanymi narzędziami w programie </a:t>
            </a:r>
            <a:r>
              <a:rPr lang="pl-PL" sz="3200" dirty="0"/>
              <a:t>pixlr </a:t>
            </a:r>
            <a:r>
              <a:rPr lang="pl-PL" sz="3200" dirty="0" smtClean="0"/>
              <a:t>editor</a:t>
            </a:r>
            <a:endParaRPr lang="pl-PL" sz="3200" dirty="0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quarter" idx="11"/>
          </p:nvPr>
        </p:nvSpPr>
        <p:spPr>
          <a:xfrm>
            <a:off x="2362182" y="3925614"/>
            <a:ext cx="6734522" cy="1860331"/>
          </a:xfrm>
        </p:spPr>
        <p:txBody>
          <a:bodyPr anchor="ctr">
            <a:noAutofit/>
          </a:bodyPr>
          <a:lstStyle/>
          <a:p>
            <a:pPr marL="0" indent="0">
              <a:buNone/>
            </a:pPr>
            <a:r>
              <a:rPr lang="pl-PL" sz="3200" dirty="0" smtClean="0"/>
              <a:t>obrabia </a:t>
            </a:r>
            <a:r>
              <a:rPr lang="pl-PL" sz="3200" dirty="0"/>
              <a:t>zdjęcia programie </a:t>
            </a:r>
            <a:r>
              <a:rPr lang="pl-PL" sz="3200" dirty="0" err="1"/>
              <a:t>Pixlr</a:t>
            </a:r>
            <a:r>
              <a:rPr lang="pl-PL" sz="3200" dirty="0"/>
              <a:t> </a:t>
            </a:r>
            <a:r>
              <a:rPr lang="pl-PL" sz="3200" dirty="0" smtClean="0"/>
              <a:t>Editor, wykorzystując średniozaawansowane funkcje programu</a:t>
            </a:r>
            <a:endParaRPr lang="pl-PL" sz="3200" dirty="0"/>
          </a:p>
        </p:txBody>
      </p:sp>
      <p:sp>
        <p:nvSpPr>
          <p:cNvPr id="5" name="Symbol zastępczy tekstu 2"/>
          <p:cNvSpPr txBox="1">
            <a:spLocks/>
          </p:cNvSpPr>
          <p:nvPr/>
        </p:nvSpPr>
        <p:spPr>
          <a:xfrm>
            <a:off x="2456774" y="457200"/>
            <a:ext cx="6639930" cy="1593669"/>
          </a:xfrm>
          <a:prstGeom prst="rect">
            <a:avLst/>
          </a:prstGeom>
        </p:spPr>
        <p:txBody>
          <a:bodyPr vert="horz" lIns="45720" tIns="45720" rIns="45720" bIns="45720" rtlCol="0" anchor="ctr">
            <a:noAutofit/>
          </a:bodyPr>
          <a:lstStyle>
            <a:lvl1pPr marL="342900" indent="-342900" algn="l" defTabSz="914377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rgbClr val="FF6600"/>
              </a:buClr>
              <a:buSzPct val="100000"/>
              <a:buFont typeface="Arial" panose="020B0604020202020204" pitchFamily="34" charset="0"/>
              <a:buChar char="•"/>
              <a:defRPr lang="pl-PL" sz="3600" b="0" kern="1200" cap="all" spc="200" baseline="0" dirty="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265176" indent="-137157" algn="l" defTabSz="914377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rgbClr val="FF6600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2pPr>
            <a:lvl3pPr marL="448056" indent="-137157" algn="l" defTabSz="914377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rgbClr val="FF6600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3pPr>
            <a:lvl4pPr marL="594360" indent="-137157" algn="l" defTabSz="914377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rgbClr val="FF6600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4pPr>
            <a:lvl5pPr marL="777240" indent="-137157" algn="l" defTabSz="914377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rgbClr val="FF6600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5pPr>
            <a:lvl6pPr marL="914400" indent="-137157" algn="l" defTabSz="914377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2"/>
              </a:buClr>
              <a:buFont typeface="Wingdings 3" pitchFamily="18" charset="2"/>
              <a:buChar char="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060704" indent="-137157" algn="l" defTabSz="914377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2"/>
              </a:buClr>
              <a:buFont typeface="Wingdings 3" pitchFamily="18" charset="2"/>
              <a:buChar char="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16152" indent="-137157" algn="l" defTabSz="914377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2"/>
              </a:buClr>
              <a:buFont typeface="Wingdings 3" pitchFamily="18" charset="2"/>
              <a:buChar char="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362456" indent="-137157" algn="l" defTabSz="914377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2"/>
              </a:buClr>
              <a:buFont typeface="Wingdings 3" pitchFamily="18" charset="2"/>
              <a:buChar char="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pl-PL" sz="3200" dirty="0" smtClean="0"/>
          </a:p>
        </p:txBody>
      </p:sp>
      <p:sp>
        <p:nvSpPr>
          <p:cNvPr id="7" name="pole tekstowe 6"/>
          <p:cNvSpPr txBox="1"/>
          <p:nvPr/>
        </p:nvSpPr>
        <p:spPr>
          <a:xfrm>
            <a:off x="1" y="5486400"/>
            <a:ext cx="9144000" cy="1261241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rmAutofit/>
          </a:bodyPr>
          <a:lstStyle/>
          <a:p>
            <a:endParaRPr lang="pl-PL" dirty="0" smtClean="0"/>
          </a:p>
        </p:txBody>
      </p:sp>
      <p:sp>
        <p:nvSpPr>
          <p:cNvPr id="8" name="pole tekstowe 7"/>
          <p:cNvSpPr txBox="1"/>
          <p:nvPr/>
        </p:nvSpPr>
        <p:spPr>
          <a:xfrm>
            <a:off x="126124" y="5785945"/>
            <a:ext cx="8891752" cy="961696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rmAutofit/>
          </a:bodyPr>
          <a:lstStyle/>
          <a:p>
            <a:pPr lvl="0" algn="ctr" defTabSz="914377">
              <a:lnSpc>
                <a:spcPct val="80000"/>
              </a:lnSpc>
              <a:spcBef>
                <a:spcPct val="0"/>
              </a:spcBef>
              <a:defRPr/>
            </a:pPr>
            <a:r>
              <a:rPr lang="pl-PL" sz="3600" cap="all" spc="200" dirty="0" smtClean="0">
                <a:solidFill>
                  <a:srgbClr val="F16623"/>
                </a:solidFill>
                <a:latin typeface="+mj-lt"/>
                <a:ea typeface="Segoe UI" panose="020B0502040204020203" pitchFamily="34" charset="0"/>
                <a:cs typeface="Segoe UI" panose="020B0502040204020203" pitchFamily="34" charset="0"/>
              </a:rPr>
              <a:t>To POTRAFI UCZESTNIK </a:t>
            </a:r>
            <a:r>
              <a:rPr lang="pl-PL" sz="3600" cap="all" spc="200" dirty="0">
                <a:solidFill>
                  <a:srgbClr val="F16623"/>
                </a:solidFill>
                <a:latin typeface="+mj-lt"/>
                <a:ea typeface="Segoe UI" panose="020B0502040204020203" pitchFamily="34" charset="0"/>
                <a:cs typeface="Segoe UI" panose="020B0502040204020203" pitchFamily="34" charset="0"/>
              </a:rPr>
              <a:t>PO </a:t>
            </a:r>
            <a:r>
              <a:rPr lang="pl-PL" sz="3600" cap="all" spc="200" dirty="0" smtClean="0">
                <a:solidFill>
                  <a:srgbClr val="F16623"/>
                </a:solidFill>
                <a:latin typeface="+mj-lt"/>
                <a:ea typeface="Segoe UI" panose="020B0502040204020203" pitchFamily="34" charset="0"/>
                <a:cs typeface="Segoe UI" panose="020B0502040204020203" pitchFamily="34" charset="0"/>
              </a:rPr>
              <a:t>ZAJĘCIACH</a:t>
            </a:r>
            <a:endParaRPr lang="pl-PL" sz="3600" cap="all" spc="200" dirty="0">
              <a:solidFill>
                <a:srgbClr val="F16623"/>
              </a:solidFill>
              <a:latin typeface="+mj-lt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9" name="Symbol zastępczy tekstu 2"/>
          <p:cNvSpPr txBox="1">
            <a:spLocks/>
          </p:cNvSpPr>
          <p:nvPr/>
        </p:nvSpPr>
        <p:spPr>
          <a:xfrm>
            <a:off x="2412106" y="469063"/>
            <a:ext cx="6729266" cy="1734206"/>
          </a:xfrm>
          <a:prstGeom prst="rect">
            <a:avLst/>
          </a:prstGeom>
        </p:spPr>
        <p:txBody>
          <a:bodyPr vert="horz" lIns="45720" tIns="45720" rIns="45720" bIns="45720" rtlCol="0" anchor="ctr">
            <a:normAutofit/>
          </a:bodyPr>
          <a:lstStyle>
            <a:lvl1pPr marL="342900" indent="-342900" algn="l" defTabSz="914377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rgbClr val="FF6600"/>
              </a:buClr>
              <a:buSzPct val="100000"/>
              <a:buFont typeface="Arial" panose="020B0604020202020204" pitchFamily="34" charset="0"/>
              <a:buChar char="•"/>
              <a:defRPr lang="pl-PL" sz="3600" b="0" kern="1200" cap="all" spc="200" baseline="0" dirty="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265176" indent="-137157" algn="l" defTabSz="914377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rgbClr val="FF6600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2pPr>
            <a:lvl3pPr marL="448056" indent="-137157" algn="l" defTabSz="914377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rgbClr val="FF6600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3pPr>
            <a:lvl4pPr marL="594360" indent="-137157" algn="l" defTabSz="914377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rgbClr val="FF6600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4pPr>
            <a:lvl5pPr marL="777240" indent="-137157" algn="l" defTabSz="914377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rgbClr val="FF6600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5pPr>
            <a:lvl6pPr marL="914400" indent="-137157" algn="l" defTabSz="914377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2"/>
              </a:buClr>
              <a:buFont typeface="Wingdings 3" pitchFamily="18" charset="2"/>
              <a:buChar char="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060704" indent="-137157" algn="l" defTabSz="914377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2"/>
              </a:buClr>
              <a:buFont typeface="Wingdings 3" pitchFamily="18" charset="2"/>
              <a:buChar char="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16152" indent="-137157" algn="l" defTabSz="914377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2"/>
              </a:buClr>
              <a:buFont typeface="Wingdings 3" pitchFamily="18" charset="2"/>
              <a:buChar char="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362456" indent="-137157" algn="l" defTabSz="914377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2"/>
              </a:buClr>
              <a:buFont typeface="Wingdings 3" pitchFamily="18" charset="2"/>
              <a:buChar char="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pl-PL" sz="3200" dirty="0" smtClean="0"/>
              <a:t>Korzysta z programu pixlr editor podłączonego do dysku Google</a:t>
            </a:r>
            <a:endParaRPr lang="pl-PL" sz="3200" dirty="0"/>
          </a:p>
        </p:txBody>
      </p:sp>
    </p:spTree>
    <p:extLst>
      <p:ext uri="{BB962C8B-B14F-4D97-AF65-F5344CB8AC3E}">
        <p14:creationId xmlns:p14="http://schemas.microsoft.com/office/powerpoint/2010/main" val="699488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31433" y="354520"/>
            <a:ext cx="8453259" cy="114300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pl-PL" sz="4800" spc="200" dirty="0" smtClean="0">
                <a:solidFill>
                  <a:srgbClr val="EA5B0C"/>
                </a:solidFill>
                <a:ea typeface="Segoe UI" panose="020B0502040204020203" pitchFamily="34" charset="0"/>
                <a:cs typeface="Arial" pitchFamily="34" charset="0"/>
              </a:rPr>
              <a:t>ĆWICZENIE 1</a:t>
            </a:r>
          </a:p>
        </p:txBody>
      </p:sp>
      <p:sp>
        <p:nvSpPr>
          <p:cNvPr id="7" name="Tytuł 4"/>
          <p:cNvSpPr txBox="1">
            <a:spLocks/>
          </p:cNvSpPr>
          <p:nvPr/>
        </p:nvSpPr>
        <p:spPr>
          <a:xfrm>
            <a:off x="431433" y="1260618"/>
            <a:ext cx="8368666" cy="143033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pl-PL" sz="3200" b="1" dirty="0"/>
              <a:t>Logowanie się do konta poczty elektronicznej </a:t>
            </a:r>
            <a:r>
              <a:rPr lang="pl-PL" sz="3200" b="1" dirty="0" smtClean="0"/>
              <a:t>gmail.com i korzystanie z programu </a:t>
            </a:r>
            <a:r>
              <a:rPr lang="pl-PL" sz="3200" b="1" dirty="0" err="1" smtClean="0"/>
              <a:t>Pixlr</a:t>
            </a:r>
            <a:r>
              <a:rPr lang="pl-PL" sz="3200" b="1" dirty="0" smtClean="0"/>
              <a:t> Editor (powtórzenie)</a:t>
            </a:r>
            <a:endParaRPr lang="pl-PL" sz="3200" dirty="0"/>
          </a:p>
        </p:txBody>
      </p:sp>
      <p:sp>
        <p:nvSpPr>
          <p:cNvPr id="6" name="Tytuł 4"/>
          <p:cNvSpPr txBox="1">
            <a:spLocks/>
          </p:cNvSpPr>
          <p:nvPr/>
        </p:nvSpPr>
        <p:spPr>
          <a:xfrm>
            <a:off x="282484" y="2690949"/>
            <a:ext cx="8602208" cy="344213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514350" lvl="0" indent="-514350">
              <a:spcBef>
                <a:spcPts val="1200"/>
              </a:spcBef>
              <a:buFont typeface="+mj-lt"/>
              <a:buAutoNum type="arabicPeriod"/>
            </a:pPr>
            <a:r>
              <a:rPr lang="pl-PL" sz="2700" dirty="0">
                <a:latin typeface="Segoe UI" panose="020B0502040204020203" pitchFamily="34" charset="0"/>
                <a:cs typeface="Segoe UI" panose="020B0502040204020203" pitchFamily="34" charset="0"/>
              </a:rPr>
              <a:t>Zaloguj się na swoje konto poczty gmail.com </a:t>
            </a:r>
            <a:r>
              <a:rPr lang="pl-PL" sz="2700" dirty="0" smtClean="0">
                <a:latin typeface="Segoe UI" panose="020B0502040204020203" pitchFamily="34" charset="0"/>
                <a:cs typeface="Segoe UI" panose="020B0502040204020203" pitchFamily="34" charset="0"/>
              </a:rPr>
              <a:t/>
            </a:r>
            <a:br>
              <a:rPr lang="pl-PL" sz="2700" dirty="0" smtClean="0">
                <a:latin typeface="Segoe UI" panose="020B0502040204020203" pitchFamily="34" charset="0"/>
                <a:cs typeface="Segoe UI" panose="020B0502040204020203" pitchFamily="34" charset="0"/>
              </a:rPr>
            </a:br>
            <a:r>
              <a:rPr lang="pl-PL" sz="2700" dirty="0" smtClean="0">
                <a:latin typeface="Segoe UI" panose="020B0502040204020203" pitchFamily="34" charset="0"/>
                <a:cs typeface="Segoe UI" panose="020B0502040204020203" pitchFamily="34" charset="0"/>
              </a:rPr>
              <a:t>(</a:t>
            </a:r>
            <a:r>
              <a:rPr lang="pl-PL" sz="2700" dirty="0">
                <a:latin typeface="Segoe UI" panose="020B0502040204020203" pitchFamily="34" charset="0"/>
                <a:cs typeface="Segoe UI" panose="020B0502040204020203" pitchFamily="34" charset="0"/>
              </a:rPr>
              <a:t>lub na swoje konto Google założone na inny adres e-mail, jeśli nie posiadasz adresu mailowego na gmail.com).</a:t>
            </a:r>
          </a:p>
          <a:p>
            <a:pPr marL="514350" lvl="0" indent="-514350">
              <a:spcBef>
                <a:spcPts val="1200"/>
              </a:spcBef>
              <a:buFont typeface="+mj-lt"/>
              <a:buAutoNum type="arabicPeriod"/>
            </a:pPr>
            <a:r>
              <a:rPr lang="pl-PL" sz="2700" dirty="0">
                <a:latin typeface="Segoe UI" panose="020B0502040204020203" pitchFamily="34" charset="0"/>
                <a:cs typeface="Segoe UI" panose="020B0502040204020203" pitchFamily="34" charset="0"/>
              </a:rPr>
              <a:t>Następnie wejdź do dysku Google </a:t>
            </a:r>
            <a:r>
              <a:rPr lang="pl-PL" sz="2700" dirty="0" smtClean="0">
                <a:latin typeface="Segoe UI" panose="020B0502040204020203" pitchFamily="34" charset="0"/>
                <a:cs typeface="Segoe UI" panose="020B0502040204020203" pitchFamily="34" charset="0"/>
              </a:rPr>
              <a:t>i otwórz program </a:t>
            </a:r>
            <a:r>
              <a:rPr lang="pl-PL" sz="2700" dirty="0" err="1" smtClean="0">
                <a:latin typeface="Segoe UI" panose="020B0502040204020203" pitchFamily="34" charset="0"/>
                <a:cs typeface="Segoe UI" panose="020B0502040204020203" pitchFamily="34" charset="0"/>
              </a:rPr>
              <a:t>Pixlr</a:t>
            </a:r>
            <a:r>
              <a:rPr lang="pl-PL" sz="2700" dirty="0" smtClean="0">
                <a:latin typeface="Segoe UI" panose="020B0502040204020203" pitchFamily="34" charset="0"/>
                <a:cs typeface="Segoe UI" panose="020B0502040204020203" pitchFamily="34" charset="0"/>
              </a:rPr>
              <a:t> Editor</a:t>
            </a:r>
            <a:endParaRPr lang="pl-PL" sz="27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37750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31433" y="354520"/>
            <a:ext cx="8453259" cy="114300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pl-PL" sz="4800" spc="200" dirty="0" smtClean="0">
                <a:solidFill>
                  <a:srgbClr val="EA5B0C"/>
                </a:solidFill>
                <a:ea typeface="Segoe UI" panose="020B0502040204020203" pitchFamily="34" charset="0"/>
                <a:cs typeface="Arial" pitchFamily="34" charset="0"/>
              </a:rPr>
              <a:t>ĆWICZENIE 1 - CD.2</a:t>
            </a:r>
          </a:p>
        </p:txBody>
      </p:sp>
      <p:sp>
        <p:nvSpPr>
          <p:cNvPr id="7" name="Tytuł 4"/>
          <p:cNvSpPr txBox="1">
            <a:spLocks/>
          </p:cNvSpPr>
          <p:nvPr/>
        </p:nvSpPr>
        <p:spPr>
          <a:xfrm>
            <a:off x="431433" y="1521874"/>
            <a:ext cx="8368666" cy="143033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pl-PL" sz="3200" b="1" dirty="0"/>
              <a:t>Logowanie się do konta poczty elektronicznej </a:t>
            </a:r>
            <a:r>
              <a:rPr lang="pl-PL" sz="3200" b="1" dirty="0" smtClean="0"/>
              <a:t> </a:t>
            </a:r>
            <a:r>
              <a:rPr lang="pl-PL" sz="3200" b="1" dirty="0"/>
              <a:t>gmail.com i korzystanie z programu </a:t>
            </a:r>
            <a:r>
              <a:rPr lang="pl-PL" sz="3200" b="1" dirty="0" err="1"/>
              <a:t>Pixlr</a:t>
            </a:r>
            <a:r>
              <a:rPr lang="pl-PL" sz="3200" b="1" dirty="0"/>
              <a:t> Editor (powtórzenie)</a:t>
            </a:r>
            <a:endParaRPr lang="pl-PL" sz="3200" dirty="0"/>
          </a:p>
        </p:txBody>
      </p:sp>
      <p:sp>
        <p:nvSpPr>
          <p:cNvPr id="6" name="Tytuł 4"/>
          <p:cNvSpPr txBox="1">
            <a:spLocks/>
          </p:cNvSpPr>
          <p:nvPr/>
        </p:nvSpPr>
        <p:spPr>
          <a:xfrm>
            <a:off x="315310" y="2952205"/>
            <a:ext cx="8718331" cy="390579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357188" lvl="0" indent="-357188">
              <a:spcBef>
                <a:spcPts val="1200"/>
              </a:spcBef>
            </a:pPr>
            <a:r>
              <a:rPr lang="pl-PL" sz="2600" dirty="0" smtClean="0">
                <a:latin typeface="Segoe UI" panose="020B0502040204020203" pitchFamily="34" charset="0"/>
                <a:cs typeface="Segoe UI" panose="020B0502040204020203" pitchFamily="34" charset="0"/>
              </a:rPr>
              <a:t>3. </a:t>
            </a:r>
            <a:r>
              <a:rPr lang="pl-PL" sz="2600" dirty="0">
                <a:latin typeface="Segoe UI" panose="020B0502040204020203" pitchFamily="34" charset="0"/>
                <a:cs typeface="Segoe UI" panose="020B0502040204020203" pitchFamily="34" charset="0"/>
              </a:rPr>
              <a:t>Otwórz nowy obrazu w </a:t>
            </a:r>
            <a:r>
              <a:rPr lang="pl-PL" sz="2600" dirty="0" err="1">
                <a:latin typeface="Segoe UI" panose="020B0502040204020203" pitchFamily="34" charset="0"/>
                <a:cs typeface="Segoe UI" panose="020B0502040204020203" pitchFamily="34" charset="0"/>
              </a:rPr>
              <a:t>Pixlr</a:t>
            </a:r>
            <a:r>
              <a:rPr lang="pl-PL" sz="2600" dirty="0">
                <a:latin typeface="Segoe UI" panose="020B0502040204020203" pitchFamily="34" charset="0"/>
                <a:cs typeface="Segoe UI" panose="020B0502040204020203" pitchFamily="34" charset="0"/>
              </a:rPr>
              <a:t> Editor, korzystając z własnych zasobów zdjęciowych lub z portalu </a:t>
            </a:r>
            <a:r>
              <a:rPr lang="pl-PL" sz="2600" dirty="0">
                <a:latin typeface="Segoe UI" panose="020B0502040204020203" pitchFamily="34" charset="0"/>
                <a:cs typeface="Segoe UI" panose="020B0502040204020203" pitchFamily="34" charset="0"/>
                <a:hlinkClick r:id="rId2"/>
              </a:rPr>
              <a:t>https://pixabay.com/pl/</a:t>
            </a:r>
            <a:r>
              <a:rPr lang="pl-PL" sz="2600" dirty="0">
                <a:latin typeface="Segoe UI" panose="020B0502040204020203" pitchFamily="34" charset="0"/>
                <a:cs typeface="Segoe UI" panose="020B0502040204020203" pitchFamily="34" charset="0"/>
              </a:rPr>
              <a:t>.</a:t>
            </a:r>
          </a:p>
          <a:p>
            <a:pPr marL="357188" indent="-357188">
              <a:spcBef>
                <a:spcPts val="1200"/>
              </a:spcBef>
            </a:pPr>
            <a:r>
              <a:rPr lang="pl-PL" sz="2600" dirty="0" smtClean="0">
                <a:latin typeface="Segoe UI" panose="020B0502040204020203" pitchFamily="34" charset="0"/>
                <a:cs typeface="Segoe UI" panose="020B0502040204020203" pitchFamily="34" charset="0"/>
              </a:rPr>
              <a:t>4. Przypomnij </a:t>
            </a:r>
            <a:r>
              <a:rPr lang="pl-PL" sz="2600" dirty="0">
                <a:latin typeface="Segoe UI" panose="020B0502040204020203" pitchFamily="34" charset="0"/>
                <a:cs typeface="Segoe UI" panose="020B0502040204020203" pitchFamily="34" charset="0"/>
              </a:rPr>
              <a:t>sobie podstawowe funkcje pasków narzędzi – paska </a:t>
            </a:r>
            <a:r>
              <a:rPr lang="pl-PL" sz="2600" dirty="0" smtClean="0">
                <a:latin typeface="Segoe UI" panose="020B0502040204020203" pitchFamily="34" charset="0"/>
                <a:cs typeface="Segoe UI" panose="020B0502040204020203" pitchFamily="34" charset="0"/>
              </a:rPr>
              <a:t>Właściwości </a:t>
            </a:r>
            <a:r>
              <a:rPr lang="pl-PL" sz="2600" dirty="0">
                <a:latin typeface="Segoe UI" panose="020B0502040204020203" pitchFamily="34" charset="0"/>
                <a:cs typeface="Segoe UI" panose="020B0502040204020203" pitchFamily="34" charset="0"/>
              </a:rPr>
              <a:t>i </a:t>
            </a:r>
            <a:r>
              <a:rPr lang="pl-PL" sz="2600" dirty="0" smtClean="0">
                <a:latin typeface="Segoe UI" panose="020B0502040204020203" pitchFamily="34" charset="0"/>
                <a:cs typeface="Segoe UI" panose="020B0502040204020203" pitchFamily="34" charset="0"/>
              </a:rPr>
              <a:t>paska Narzędzia </a:t>
            </a:r>
            <a:r>
              <a:rPr lang="pl-PL" sz="2600" dirty="0">
                <a:latin typeface="Segoe UI" panose="020B0502040204020203" pitchFamily="34" charset="0"/>
                <a:cs typeface="Segoe UI" panose="020B0502040204020203" pitchFamily="34" charset="0"/>
              </a:rPr>
              <a:t>(np. prostych narzędzi edycyjnych: ołówek, pędzel, wiadro z farbą, </a:t>
            </a:r>
            <a:r>
              <a:rPr lang="pl-PL" sz="2600" dirty="0" smtClean="0">
                <a:latin typeface="Segoe UI" panose="020B0502040204020203" pitchFamily="34" charset="0"/>
                <a:cs typeface="Segoe UI" panose="020B0502040204020203" pitchFamily="34" charset="0"/>
              </a:rPr>
              <a:t>gumka; </a:t>
            </a:r>
            <a:r>
              <a:rPr lang="pl-PL" sz="2600" dirty="0">
                <a:latin typeface="Segoe UI" panose="020B0502040204020203" pitchFamily="34" charset="0"/>
                <a:cs typeface="Segoe UI" panose="020B0502040204020203" pitchFamily="34" charset="0"/>
              </a:rPr>
              <a:t>prostych </a:t>
            </a:r>
            <a:r>
              <a:rPr lang="pl-PL" sz="2600" dirty="0" smtClean="0">
                <a:latin typeface="Segoe UI" panose="020B0502040204020203" pitchFamily="34" charset="0"/>
                <a:cs typeface="Segoe UI" panose="020B0502040204020203" pitchFamily="34" charset="0"/>
              </a:rPr>
              <a:t>funkcji: </a:t>
            </a:r>
            <a:r>
              <a:rPr lang="pl-PL" sz="2600" dirty="0">
                <a:latin typeface="Segoe UI" panose="020B0502040204020203" pitchFamily="34" charset="0"/>
                <a:cs typeface="Segoe UI" panose="020B0502040204020203" pitchFamily="34" charset="0"/>
              </a:rPr>
              <a:t>cofnij, redaguj itp.).</a:t>
            </a:r>
          </a:p>
        </p:txBody>
      </p:sp>
    </p:spTree>
    <p:extLst>
      <p:ext uri="{BB962C8B-B14F-4D97-AF65-F5344CB8AC3E}">
        <p14:creationId xmlns:p14="http://schemas.microsoft.com/office/powerpoint/2010/main" val="303047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31433" y="354520"/>
            <a:ext cx="8453259" cy="114300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pl-PL" sz="4800" spc="200" dirty="0">
                <a:solidFill>
                  <a:srgbClr val="EA5B0C"/>
                </a:solidFill>
                <a:ea typeface="Segoe UI" panose="020B0502040204020203" pitchFamily="34" charset="0"/>
                <a:cs typeface="Arial" pitchFamily="34" charset="0"/>
              </a:rPr>
              <a:t>ĆWICZENIE 1 - </a:t>
            </a:r>
            <a:r>
              <a:rPr lang="pl-PL" sz="4800" spc="200" dirty="0" smtClean="0">
                <a:solidFill>
                  <a:srgbClr val="EA5B0C"/>
                </a:solidFill>
                <a:ea typeface="Segoe UI" panose="020B0502040204020203" pitchFamily="34" charset="0"/>
                <a:cs typeface="Arial" pitchFamily="34" charset="0"/>
              </a:rPr>
              <a:t>CD.3</a:t>
            </a:r>
          </a:p>
        </p:txBody>
      </p:sp>
      <p:sp>
        <p:nvSpPr>
          <p:cNvPr id="7" name="Tytuł 4"/>
          <p:cNvSpPr txBox="1">
            <a:spLocks/>
          </p:cNvSpPr>
          <p:nvPr/>
        </p:nvSpPr>
        <p:spPr>
          <a:xfrm>
            <a:off x="567559" y="1521874"/>
            <a:ext cx="8232540" cy="143033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pl-PL" sz="3200" b="1" dirty="0"/>
              <a:t>Logowanie się do konta poczty elektronicznej </a:t>
            </a:r>
            <a:r>
              <a:rPr lang="pl-PL" sz="3200" b="1" dirty="0" smtClean="0"/>
              <a:t> </a:t>
            </a:r>
            <a:r>
              <a:rPr lang="pl-PL" sz="3200" b="1" dirty="0"/>
              <a:t>gmail.com i korzystanie z programu </a:t>
            </a:r>
            <a:r>
              <a:rPr lang="pl-PL" sz="3200" b="1" dirty="0" err="1"/>
              <a:t>Pixlr</a:t>
            </a:r>
            <a:r>
              <a:rPr lang="pl-PL" sz="3200" b="1" dirty="0"/>
              <a:t> Editor (powtórzenie)</a:t>
            </a:r>
            <a:endParaRPr lang="pl-PL" sz="3200" dirty="0"/>
          </a:p>
        </p:txBody>
      </p:sp>
      <p:sp>
        <p:nvSpPr>
          <p:cNvPr id="6" name="Tytuł 4"/>
          <p:cNvSpPr txBox="1">
            <a:spLocks/>
          </p:cNvSpPr>
          <p:nvPr/>
        </p:nvSpPr>
        <p:spPr>
          <a:xfrm>
            <a:off x="677918" y="2952205"/>
            <a:ext cx="8466082" cy="287442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357188" indent="-357188"/>
            <a:r>
              <a:rPr lang="pl-PL" sz="2800" dirty="0" smtClean="0">
                <a:latin typeface="Segoe UI" panose="020B0502040204020203" pitchFamily="34" charset="0"/>
                <a:cs typeface="Segoe UI" panose="020B0502040204020203" pitchFamily="34" charset="0"/>
              </a:rPr>
              <a:t>5. Prześlij obraz </a:t>
            </a:r>
            <a:r>
              <a:rPr lang="pl-PL" sz="2800" dirty="0">
                <a:latin typeface="Segoe UI" panose="020B0502040204020203" pitchFamily="34" charset="0"/>
                <a:cs typeface="Segoe UI" panose="020B0502040204020203" pitchFamily="34" charset="0"/>
              </a:rPr>
              <a:t>pobrany z dysku komputera </a:t>
            </a:r>
            <a:r>
              <a:rPr lang="pl-PL" sz="2800" dirty="0" smtClean="0">
                <a:latin typeface="Segoe UI" panose="020B0502040204020203" pitchFamily="34" charset="0"/>
                <a:cs typeface="Segoe UI" panose="020B0502040204020203" pitchFamily="34" charset="0"/>
              </a:rPr>
              <a:t/>
            </a:r>
            <a:br>
              <a:rPr lang="pl-PL" sz="2800" dirty="0" smtClean="0">
                <a:latin typeface="Segoe UI" panose="020B0502040204020203" pitchFamily="34" charset="0"/>
                <a:cs typeface="Segoe UI" panose="020B0502040204020203" pitchFamily="34" charset="0"/>
              </a:rPr>
            </a:br>
            <a:r>
              <a:rPr lang="pl-PL" sz="2800" dirty="0" smtClean="0">
                <a:latin typeface="Segoe UI" panose="020B0502040204020203" pitchFamily="34" charset="0"/>
                <a:cs typeface="Segoe UI" panose="020B0502040204020203" pitchFamily="34" charset="0"/>
              </a:rPr>
              <a:t>lub </a:t>
            </a:r>
            <a:r>
              <a:rPr lang="pl-PL" sz="2800" dirty="0">
                <a:latin typeface="Segoe UI" panose="020B0502040204020203" pitchFamily="34" charset="0"/>
                <a:cs typeface="Segoe UI" panose="020B0502040204020203" pitchFamily="34" charset="0"/>
              </a:rPr>
              <a:t>innego </a:t>
            </a:r>
            <a:r>
              <a:rPr lang="pl-PL" sz="2800" dirty="0" smtClean="0">
                <a:latin typeface="Segoe UI" panose="020B0502040204020203" pitchFamily="34" charset="0"/>
                <a:cs typeface="Segoe UI" panose="020B0502040204020203" pitchFamily="34" charset="0"/>
              </a:rPr>
              <a:t>nośnika do programu Pixlr Editor.</a:t>
            </a:r>
            <a:endParaRPr lang="pl-PL" sz="28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0103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31433" y="354520"/>
            <a:ext cx="8453259" cy="114300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pl-PL" sz="4800" spc="200" dirty="0" smtClean="0">
                <a:solidFill>
                  <a:srgbClr val="EA5B0C"/>
                </a:solidFill>
                <a:ea typeface="Segoe UI" panose="020B0502040204020203" pitchFamily="34" charset="0"/>
                <a:cs typeface="Arial" pitchFamily="34" charset="0"/>
              </a:rPr>
              <a:t>ĆWICZENIE 2</a:t>
            </a:r>
          </a:p>
        </p:txBody>
      </p:sp>
      <p:sp>
        <p:nvSpPr>
          <p:cNvPr id="7" name="Tytuł 4"/>
          <p:cNvSpPr txBox="1">
            <a:spLocks/>
          </p:cNvSpPr>
          <p:nvPr/>
        </p:nvSpPr>
        <p:spPr>
          <a:xfrm>
            <a:off x="431433" y="1156114"/>
            <a:ext cx="8368666" cy="143033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pl-PL" sz="3200" b="1" dirty="0"/>
              <a:t>Paski narzędzi </a:t>
            </a:r>
            <a:r>
              <a:rPr lang="pl-PL" sz="3200" b="1" dirty="0" smtClean="0"/>
              <a:t>programu </a:t>
            </a:r>
            <a:r>
              <a:rPr lang="pl-PL" sz="3200" b="1" dirty="0" err="1" smtClean="0"/>
              <a:t>Pixlr</a:t>
            </a:r>
            <a:r>
              <a:rPr lang="pl-PL" sz="3200" b="1" dirty="0" smtClean="0"/>
              <a:t> Editor</a:t>
            </a:r>
            <a:endParaRPr lang="pl-PL" sz="3200" dirty="0"/>
          </a:p>
        </p:txBody>
      </p:sp>
      <p:sp>
        <p:nvSpPr>
          <p:cNvPr id="6" name="Tytuł 4"/>
          <p:cNvSpPr txBox="1">
            <a:spLocks/>
          </p:cNvSpPr>
          <p:nvPr/>
        </p:nvSpPr>
        <p:spPr>
          <a:xfrm>
            <a:off x="515006" y="2586446"/>
            <a:ext cx="8628993" cy="257413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514350" indent="-514350">
              <a:spcBef>
                <a:spcPts val="600"/>
              </a:spcBef>
              <a:buFont typeface="+mj-lt"/>
              <a:buAutoNum type="arabicPeriod"/>
            </a:pPr>
            <a:r>
              <a:rPr lang="pl-PL" sz="2800" dirty="0">
                <a:latin typeface="Segoe UI" panose="020B0502040204020203" pitchFamily="34" charset="0"/>
                <a:cs typeface="Segoe UI" panose="020B0502040204020203" pitchFamily="34" charset="0"/>
              </a:rPr>
              <a:t>P</a:t>
            </a:r>
            <a:r>
              <a:rPr lang="pl-PL" sz="2800" dirty="0" smtClean="0">
                <a:latin typeface="Segoe UI" panose="020B0502040204020203" pitchFamily="34" charset="0"/>
                <a:cs typeface="Segoe UI" panose="020B0502040204020203" pitchFamily="34" charset="0"/>
              </a:rPr>
              <a:t>asek </a:t>
            </a:r>
            <a:r>
              <a:rPr lang="pl-PL" sz="2800" dirty="0">
                <a:latin typeface="Segoe UI" panose="020B0502040204020203" pitchFamily="34" charset="0"/>
                <a:cs typeface="Segoe UI" panose="020B0502040204020203" pitchFamily="34" charset="0"/>
              </a:rPr>
              <a:t>w</a:t>
            </a:r>
            <a:r>
              <a:rPr lang="pl-PL" sz="2800" dirty="0" smtClean="0">
                <a:latin typeface="Segoe UI" panose="020B0502040204020203" pitchFamily="34" charset="0"/>
                <a:cs typeface="Segoe UI" panose="020B0502040204020203" pitchFamily="34" charset="0"/>
              </a:rPr>
              <a:t>łaściwości narzędzia (menu na górze),</a:t>
            </a:r>
            <a:endParaRPr lang="pl-PL" sz="2800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514350" indent="-514350">
              <a:spcBef>
                <a:spcPts val="600"/>
              </a:spcBef>
              <a:buFont typeface="+mj-lt"/>
              <a:buAutoNum type="arabicPeriod"/>
            </a:pPr>
            <a:r>
              <a:rPr lang="pl-PL" sz="2800" dirty="0">
                <a:latin typeface="Segoe UI" panose="020B0502040204020203" pitchFamily="34" charset="0"/>
                <a:cs typeface="Segoe UI" panose="020B0502040204020203" pitchFamily="34" charset="0"/>
              </a:rPr>
              <a:t>P</a:t>
            </a:r>
            <a:r>
              <a:rPr lang="pl-PL" sz="2800" dirty="0" smtClean="0">
                <a:latin typeface="Segoe UI" panose="020B0502040204020203" pitchFamily="34" charset="0"/>
                <a:cs typeface="Segoe UI" panose="020B0502040204020203" pitchFamily="34" charset="0"/>
              </a:rPr>
              <a:t>rzybornik: narzędzia  (po lewej)</a:t>
            </a:r>
            <a:endParaRPr lang="pl-PL" sz="2800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514350" indent="-514350">
              <a:spcBef>
                <a:spcPts val="600"/>
              </a:spcBef>
              <a:buFont typeface="+mj-lt"/>
              <a:buAutoNum type="arabicPeriod"/>
            </a:pPr>
            <a:r>
              <a:rPr lang="pl-PL" sz="2800" dirty="0" smtClean="0">
                <a:latin typeface="Segoe UI" panose="020B0502040204020203" pitchFamily="34" charset="0"/>
                <a:cs typeface="Segoe UI" panose="020B0502040204020203" pitchFamily="34" charset="0"/>
              </a:rPr>
              <a:t>Palety (po prawej)</a:t>
            </a:r>
          </a:p>
          <a:p>
            <a:endParaRPr lang="pl-PL" sz="2800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endParaRPr lang="pl-PL" sz="3200" dirty="0"/>
          </a:p>
        </p:txBody>
      </p:sp>
    </p:spTree>
    <p:extLst>
      <p:ext uri="{BB962C8B-B14F-4D97-AF65-F5344CB8AC3E}">
        <p14:creationId xmlns:p14="http://schemas.microsoft.com/office/powerpoint/2010/main" val="1361437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ntegralny">
  <a:themeElements>
    <a:clrScheme name="Integralny">
      <a:dk1>
        <a:srgbClr val="2E2B21"/>
      </a:dk1>
      <a:lt1>
        <a:srgbClr val="FFFFFF"/>
      </a:lt1>
      <a:dk2>
        <a:srgbClr val="605B4F"/>
      </a:dk2>
      <a:lt2>
        <a:srgbClr val="D8D6BE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Integralny">
      <a:majorFont>
        <a:latin typeface="Tw Cen MT Condensed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Integralny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8000"/>
              </a:schemeClr>
              <a:schemeClr val="phClr">
                <a:shade val="89000"/>
                <a:satMod val="145000"/>
              </a:schemeClr>
            </a:duotone>
          </a:blip>
          <a:tile tx="0" ty="0" sx="32000" sy="32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</a:schemeClr>
              <a:schemeClr val="phClr">
                <a:shade val="95000"/>
              </a:schemeClr>
            </a:duotone>
          </a:blip>
          <a:tile tx="0" ty="0" sx="32000" sy="32000" flip="none" algn="tl"/>
        </a:blipFill>
      </a:bgFillStyleLst>
    </a:fmtScheme>
  </a:themeElements>
  <a:objectDefaults>
    <a:txDef>
      <a:spPr/>
      <a:bodyPr vert="horz" lIns="91440" tIns="45720" rIns="91440" bIns="45720" rtlCol="0" anchor="ctr">
        <a:normAutofit/>
      </a:bodyPr>
      <a:lstStyle>
        <a:defPPr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Integral" id="{3577F8C9-A904-41D8-97D2-FD898F53F20E}" vid="{090DCB5F-146D-478A-852A-34B16FE9F3A8}"/>
    </a:ext>
  </a:extLst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2024</TotalTime>
  <Words>691</Words>
  <Application>Microsoft Office PowerPoint</Application>
  <PresentationFormat>Pokaz na ekranie (4:3)</PresentationFormat>
  <Paragraphs>82</Paragraphs>
  <Slides>23</Slides>
  <Notes>2</Notes>
  <HiddenSlides>0</HiddenSlides>
  <MMClips>0</MMClips>
  <ScaleCrop>false</ScaleCrop>
  <HeadingPairs>
    <vt:vector size="6" baseType="variant">
      <vt:variant>
        <vt:lpstr>Używane czcionki</vt:lpstr>
      </vt:variant>
      <vt:variant>
        <vt:i4>8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23</vt:i4>
      </vt:variant>
    </vt:vector>
  </HeadingPairs>
  <TitlesOfParts>
    <vt:vector size="32" baseType="lpstr">
      <vt:lpstr>Arial</vt:lpstr>
      <vt:lpstr>Calibri</vt:lpstr>
      <vt:lpstr>Cheddar Jack</vt:lpstr>
      <vt:lpstr>Segoe UI</vt:lpstr>
      <vt:lpstr>Tw Cen MT</vt:lpstr>
      <vt:lpstr>Tw Cen MT Condensed</vt:lpstr>
      <vt:lpstr>Wingdings</vt:lpstr>
      <vt:lpstr>Wingdings 3</vt:lpstr>
      <vt:lpstr>Integralny</vt:lpstr>
      <vt:lpstr>Tworzenie  własnych zasobów  graficznych w programie  Pixlr Editor - część 2</vt:lpstr>
      <vt:lpstr>Prezentacja programu PowerPoint</vt:lpstr>
      <vt:lpstr>Prezentacja programu PowerPoint</vt:lpstr>
      <vt:lpstr>Prezentacja programu PowerPoint</vt:lpstr>
      <vt:lpstr>Prezentacja programu PowerPoint</vt:lpstr>
      <vt:lpstr>ĆWICZENIE 1</vt:lpstr>
      <vt:lpstr>ĆWICZENIE 1 - CD.2</vt:lpstr>
      <vt:lpstr>ĆWICZENIE 1 - CD.3</vt:lpstr>
      <vt:lpstr>ĆWICZENIE 2</vt:lpstr>
      <vt:lpstr>ĆWICZENIE 2 – CD.2</vt:lpstr>
      <vt:lpstr>ĆWICZENIE 2 – CD.3</vt:lpstr>
      <vt:lpstr>ĆWICZENIE 2 – CD.4</vt:lpstr>
      <vt:lpstr>ĆWICZENIE 2 – CD.5</vt:lpstr>
      <vt:lpstr>ĆWICZENIE 3</vt:lpstr>
      <vt:lpstr>ĆWICZENIE 3 – CD.2</vt:lpstr>
      <vt:lpstr>ĆWICZENIE 3 – CD.3</vt:lpstr>
      <vt:lpstr>ĆWICZENIE 3 – CD.4</vt:lpstr>
      <vt:lpstr>ĆWICZENIE 3 – CD.5</vt:lpstr>
      <vt:lpstr>ĆWICZENIE 3 – CD.6</vt:lpstr>
      <vt:lpstr>ĆWICZENIE 3 – CD.7</vt:lpstr>
      <vt:lpstr>ĆWICZENIE 4</vt:lpstr>
      <vt:lpstr>Dziękuję za uwagę</vt:lpstr>
      <vt:lpstr>Prezentacja programu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To jest tytuł</dc:title>
  <dc:creator>Magdalena MB. Balicka</dc:creator>
  <cp:lastModifiedBy>Elżbieta ED. Dydak</cp:lastModifiedBy>
  <cp:revision>336</cp:revision>
  <dcterms:created xsi:type="dcterms:W3CDTF">2016-08-25T12:18:52Z</dcterms:created>
  <dcterms:modified xsi:type="dcterms:W3CDTF">2018-12-27T09:06:48Z</dcterms:modified>
</cp:coreProperties>
</file>