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25"/>
  </p:notesMasterIdLst>
  <p:sldIdLst>
    <p:sldId id="319" r:id="rId2"/>
    <p:sldId id="529" r:id="rId3"/>
    <p:sldId id="562" r:id="rId4"/>
    <p:sldId id="498" r:id="rId5"/>
    <p:sldId id="465" r:id="rId6"/>
    <p:sldId id="522" r:id="rId7"/>
    <p:sldId id="538" r:id="rId8"/>
    <p:sldId id="539" r:id="rId9"/>
    <p:sldId id="545" r:id="rId10"/>
    <p:sldId id="540" r:id="rId11"/>
    <p:sldId id="546" r:id="rId12"/>
    <p:sldId id="547" r:id="rId13"/>
    <p:sldId id="548" r:id="rId14"/>
    <p:sldId id="541" r:id="rId15"/>
    <p:sldId id="549" r:id="rId16"/>
    <p:sldId id="550" r:id="rId17"/>
    <p:sldId id="558" r:id="rId18"/>
    <p:sldId id="559" r:id="rId19"/>
    <p:sldId id="560" r:id="rId20"/>
    <p:sldId id="561" r:id="rId21"/>
    <p:sldId id="555" r:id="rId22"/>
    <p:sldId id="470" r:id="rId23"/>
    <p:sldId id="56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F6600"/>
    <a:srgbClr val="F36600"/>
    <a:srgbClr val="F16623"/>
    <a:srgbClr val="414141"/>
    <a:srgbClr val="FF3300"/>
    <a:srgbClr val="F35B0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5790" autoAdjust="0"/>
  </p:normalViewPr>
  <p:slideViewPr>
    <p:cSldViewPr snapToGrid="0">
      <p:cViewPr varScale="1">
        <p:scale>
          <a:sx n="73" d="100"/>
          <a:sy n="73" d="100"/>
        </p:scale>
        <p:origin x="165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173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992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243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27.12.2018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662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  <p:sldLayoutId id="2147483708" r:id="rId30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ixabay.com/pl/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62739" y="4603531"/>
            <a:ext cx="6250050" cy="1287590"/>
          </a:xfrm>
        </p:spPr>
        <p:txBody>
          <a:bodyPr/>
          <a:lstStyle/>
          <a:p>
            <a:endParaRPr lang="pl-PL" sz="1800" dirty="0"/>
          </a:p>
          <a:p>
            <a:r>
              <a:rPr lang="pl-PL" sz="1600" dirty="0" smtClean="0"/>
              <a:t>Edukacja. Scenariusz 13b</a:t>
            </a:r>
          </a:p>
        </p:txBody>
      </p: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354723" y="1548714"/>
            <a:ext cx="8466081" cy="3127637"/>
          </a:xfrm>
        </p:spPr>
        <p:txBody>
          <a:bodyPr>
            <a:noAutofit/>
          </a:bodyPr>
          <a:lstStyle/>
          <a:p>
            <a:r>
              <a:rPr lang="pl-PL" dirty="0"/>
              <a:t>Tworzenie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własnych </a:t>
            </a:r>
            <a:r>
              <a:rPr lang="pl-PL" dirty="0"/>
              <a:t>zasobów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graficznych </a:t>
            </a:r>
            <a:r>
              <a:rPr lang="pl-PL" dirty="0"/>
              <a:t>w programie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Pixlr</a:t>
            </a:r>
            <a:r>
              <a:rPr lang="pl-PL" dirty="0" smtClean="0"/>
              <a:t> </a:t>
            </a:r>
            <a:r>
              <a:rPr lang="pl-PL" dirty="0"/>
              <a:t>Editor - część </a:t>
            </a:r>
            <a:r>
              <a:rPr lang="pl-PL" dirty="0" smtClean="0"/>
              <a:t>2</a:t>
            </a:r>
            <a:endParaRPr lang="pl-PL" dirty="0">
              <a:solidFill>
                <a:srgbClr val="EA5B0C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689131" y="840828"/>
            <a:ext cx="16185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400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72209"/>
            <a:ext cx="8574427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36028" y="2356351"/>
            <a:ext cx="8607972" cy="41935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 programie </a:t>
            </a:r>
            <a:r>
              <a:rPr lang="pl-P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Editor są trzy domyślne palety: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Nawigator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(nawigowanie obszarem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roboczym)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 smtClean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(zarządzanie oraz edycja warstw)</a:t>
            </a:r>
          </a:p>
          <a:p>
            <a:pPr marL="571500" lvl="0" indent="-5715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pl-PL" sz="2800" cap="all" spc="200" dirty="0">
                <a:solidFill>
                  <a:srgbClr val="EA5B0C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Historia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(zarządzanie historią edycji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72209"/>
            <a:ext cx="8574427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- WARSTWY</a:t>
            </a:r>
            <a:endParaRPr lang="pl-PL" sz="3200" dirty="0"/>
          </a:p>
        </p:txBody>
      </p:sp>
      <p:pic>
        <p:nvPicPr>
          <p:cNvPr id="5" name="Obraz 4" descr="Zrzut ekranu programu Pixlar Editor,  z paska Palety: Warstwy – Warstwa i jej nazwa, skasuj warstwę, Nowa warstwa, Style warstwy, Maska warstwy, Ustawienia warstwy. " title="Zrzut ekranu programu Pixlar Editor (3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0507" y="2944659"/>
            <a:ext cx="7626475" cy="3605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575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36028" y="1272209"/>
            <a:ext cx="8469832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 – STYLE WARSTWY</a:t>
            </a:r>
            <a:endParaRPr lang="pl-PL" sz="3200" dirty="0"/>
          </a:p>
        </p:txBody>
      </p:sp>
      <p:pic>
        <p:nvPicPr>
          <p:cNvPr id="6" name="Obraz 5" descr="Zrzut ekranu Programu Pixlar Editor, paska Palety: Warstwy – okno style warstw, style warstw (efekty warstw), style warstwy." title="Zrzut ekranu programu Pixlar Editor (4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704" y="2801632"/>
            <a:ext cx="7474225" cy="3668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42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 – CD.5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57048" y="1272209"/>
            <a:ext cx="8448812" cy="1084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</a:t>
            </a:r>
            <a:r>
              <a:rPr lang="pl-PL" sz="3200" b="1" dirty="0" smtClean="0"/>
              <a:t>narzędzi  – KRYCIE, TRYBY</a:t>
            </a:r>
            <a:endParaRPr lang="pl-PL" sz="3200" dirty="0"/>
          </a:p>
        </p:txBody>
      </p:sp>
      <p:pic>
        <p:nvPicPr>
          <p:cNvPr id="5" name="Obraz 4" descr="Zrzut ekranu programu Pixlar Editor, paska Palety: Warstwy – Ustawienia warstwy, Dymek ustawienia warstwy, Tryby mieszania pikseli, Krycie warstwy." title="Zrzut ekranu programu Pixlar Editor (5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13" y="2415209"/>
            <a:ext cx="7523922" cy="420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73729" y="1408362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</a:t>
            </a:r>
            <a:r>
              <a:rPr lang="pl-PL" sz="3200" b="1" dirty="0" smtClean="0"/>
              <a:t>blasku. 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2289504"/>
            <a:ext cx="8597462" cy="427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Znajdź dowolny obraz na komputerze lub w Internecie i wczytaj go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do programu </a:t>
            </a:r>
            <a:r>
              <a:rPr lang="pl-PL" sz="28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Editor.	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Wybierz narzędzie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Kliknij narzędziem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na wybrane miejsce na obrazie i wpisz tekst np. TEST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0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2" y="1326817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blasku. </a:t>
            </a:r>
            <a:endParaRPr lang="pl-PL" sz="3200" b="1" dirty="0" smtClean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2" y="2586445"/>
            <a:ext cx="8712567" cy="427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Podczas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wpisywania tekstu wyświetli się on automatycznie na obrazie. Za pomocą narzędzi umieszczonych w oknie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Tekst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, można zmienić krój czcionki, wielkość, styl oraz kolor.</a:t>
            </a:r>
          </a:p>
          <a:p>
            <a:pPr marL="742950" lvl="0" indent="-7429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wybraniu ustawień tekstu, w celu zatwierdzenia napisu, kliknij w oknie Tekst przycisk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OK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910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73729" y="1326817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– dodawanie tekstu i blasku. </a:t>
            </a:r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2" y="2586445"/>
            <a:ext cx="8817671" cy="3105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2438" lvl="0" indent="-452438">
              <a:buFont typeface="+mj-lt"/>
              <a:buAutoNum type="arabicPeriod" startAt="6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Tekst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można swobodnie przesuwać po fotografii, wystarczy wybrać narzędzie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„Przesunięcie”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chwycić lewym przyciskiem myszy tekst i przesunąć go w dowolne miejsce fotografii.</a:t>
            </a:r>
          </a:p>
        </p:txBody>
      </p:sp>
    </p:spTree>
    <p:extLst>
      <p:ext uri="{BB962C8B-B14F-4D97-AF65-F5344CB8AC3E}">
        <p14:creationId xmlns:p14="http://schemas.microsoft.com/office/powerpoint/2010/main" val="24017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412988"/>
            <a:ext cx="8369685" cy="1088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</a:t>
            </a:r>
            <a:r>
              <a:rPr lang="pl-PL" sz="3200" b="1" dirty="0" smtClean="0"/>
              <a:t>- wstawianie </a:t>
            </a:r>
            <a:r>
              <a:rPr lang="pl-PL" sz="3200" b="1" dirty="0"/>
              <a:t>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15006" y="2102068"/>
            <a:ext cx="8513289" cy="4377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Otwórz zapisany obraz w formacie PXD.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menu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wybierz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Otwórz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obrazek jako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warstwę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wskaż inny plik znajdujący się na dysku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komputera.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oknie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Otwieranie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wybierz przycisk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Otwórz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5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CD.5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83730" y="1362774"/>
            <a:ext cx="8348664" cy="1088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2316953"/>
            <a:ext cx="8712567" cy="4810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Wstawiony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obrazek zasłoni całą grafikę znajdującą się pod spodem. Na palecie - na samej górze palety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Warstwy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 pojawi się nowa warstwa o nazwie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Warstwa </a:t>
            </a:r>
            <a:r>
              <a:rPr lang="pl-PL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U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pewnij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się, że jest ona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aktywna.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1200"/>
              </a:spcBef>
              <a:buFont typeface="+mj-lt"/>
              <a:buAutoNum type="arabicPeriod" startAt="4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celu zmniejszenia warstwy, zachowując jej proporcje, wybierz kolejno z </a:t>
            </a:r>
            <a:r>
              <a:rPr lang="pl-PL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Menu Redaguj &gt; Przekształć swobodnie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. Wokół nowej warstwy pojawi się obwiednia z niebieskimi kwadracikami na bokach oraz narożnikach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CD.6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497520"/>
            <a:ext cx="8285092" cy="8217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1977888"/>
            <a:ext cx="8544910" cy="4880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 startAt="6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celu zmniejszenia nowej warstwy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należy: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chwycić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lewym przyciskiem myszy i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przesuwać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myszą po przekątnej w stronę środka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grafiki  </a:t>
            </a:r>
          </a:p>
          <a:p>
            <a:pPr marL="457200" indent="-457200">
              <a:spcBef>
                <a:spcPts val="1200"/>
              </a:spcBef>
              <a:buFontTx/>
              <a:buChar char="-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przeciągaj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, aż grafika znajdzie się w wybranym przez Ciebie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miejscu, następnie zatwierdź klawiszem </a:t>
            </a:r>
            <a:r>
              <a:rPr lang="pl-PL" sz="2800" b="1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42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3 –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CD.7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324280"/>
            <a:ext cx="8368666" cy="1012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Obróbka zdjęć w </a:t>
            </a:r>
            <a:r>
              <a:rPr lang="pl-PL" sz="3200" b="1" dirty="0" err="1"/>
              <a:t>Pixlr</a:t>
            </a:r>
            <a:r>
              <a:rPr lang="pl-PL" sz="3200" b="1" dirty="0"/>
              <a:t> Editor - wstawianie obrazu jako nowej warstwy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33" y="1830723"/>
            <a:ext cx="8544910" cy="4688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 startAt="7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Jeżeli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chcesz ustawić nową grafikę w taki sposób,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aby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była ona pod tekstem, w palecie Warstwy chwyć Warstwę 2 i przesuń ją pod warstwę tekstową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7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Zapisz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plik w formacie PXD, pod nową nazwą.</a:t>
            </a:r>
          </a:p>
        </p:txBody>
      </p:sp>
    </p:spTree>
    <p:extLst>
      <p:ext uri="{BB962C8B-B14F-4D97-AF65-F5344CB8AC3E}">
        <p14:creationId xmlns:p14="http://schemas.microsoft.com/office/powerpoint/2010/main" val="10923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1250" y="374398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4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18454" y="1446737"/>
            <a:ext cx="8338849" cy="894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Zapisywanie pliku w programie </a:t>
            </a:r>
            <a:r>
              <a:rPr lang="pl-PL" sz="3200" b="1" dirty="0" err="1"/>
              <a:t>Pixlr</a:t>
            </a:r>
            <a:r>
              <a:rPr lang="pl-PL" sz="3200" b="1" dirty="0"/>
              <a:t> </a:t>
            </a:r>
            <a:r>
              <a:rPr lang="pl-PL" sz="3200" b="1" dirty="0" smtClean="0"/>
              <a:t>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61250" y="1894115"/>
            <a:ext cx="8682750" cy="4963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1200"/>
              </a:spcBef>
            </a:pP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W celu zapisania pliku należy:</a:t>
            </a: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Wybrać z górnego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menu „Plik”</a:t>
            </a:r>
            <a:r>
              <a:rPr lang="pl-PL" sz="2600" b="1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pozycję „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Zachowaj”</a:t>
            </a:r>
            <a:r>
              <a:rPr lang="pl-PL" sz="2600" b="1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pl-PL" sz="2600" dirty="0">
              <a:effectLst>
                <a:outerShdw sx="0" sy="0">
                  <a:srgbClr val="000000"/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W oknie przeglądarki wyświetli się okno umożliwiające wybór formatu pliku, w jakim chcemy zapisać obraz</a:t>
            </a:r>
            <a:r>
              <a:rPr lang="pl-PL" sz="2600" dirty="0" smtClean="0">
                <a:effectLst>
                  <a:outerShdw sx="0" sy="0">
                    <a:srgbClr val="000000"/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514350" lvl="0" indent="-514350" fontAlgn="base">
              <a:spcBef>
                <a:spcPts val="1200"/>
              </a:spcBef>
              <a:buFont typeface="+mj-lt"/>
              <a:buAutoNum type="arabicPeriod"/>
            </a:pP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W oknie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„Zachowaj obrazek”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 należy podać nazwę pliku oraz jego format, w przypadku formatu </a:t>
            </a:r>
            <a:r>
              <a:rPr lang="pl-PL" sz="2600" b="1" dirty="0">
                <a:latin typeface="Segoe UI" panose="020B0502040204020203" pitchFamily="34" charset="0"/>
                <a:cs typeface="Segoe UI" panose="020B0502040204020203" pitchFamily="34" charset="0"/>
              </a:rPr>
              <a:t>JPEG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należy też podać wielkość kompresji (jakość obrazu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216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Dziękuję 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0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218351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389104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title="logo Fundacji Aktywizacj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title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title="logo Fundacji Rozwoju Spol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title="logo Fundacji Instyt Rozwoju Regionalne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7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367438" y="2050869"/>
            <a:ext cx="6729266" cy="173420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200" dirty="0"/>
              <a:t>Posługuje się </a:t>
            </a:r>
            <a:r>
              <a:rPr lang="pl-PL" sz="3200" dirty="0" smtClean="0"/>
              <a:t>Średniozaawansowanymi narzędziami w programie </a:t>
            </a:r>
            <a:r>
              <a:rPr lang="pl-PL" sz="3200" dirty="0"/>
              <a:t>pixlr </a:t>
            </a:r>
            <a:r>
              <a:rPr lang="pl-PL" sz="3200" dirty="0" smtClean="0"/>
              <a:t>editor</a:t>
            </a:r>
            <a:endParaRPr lang="pl-PL" sz="3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362182" y="3925614"/>
            <a:ext cx="6734522" cy="1860331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pl-PL" sz="3200" dirty="0" smtClean="0"/>
              <a:t>obrabia </a:t>
            </a:r>
            <a:r>
              <a:rPr lang="pl-PL" sz="3200" dirty="0"/>
              <a:t>zdjęcia programie </a:t>
            </a:r>
            <a:r>
              <a:rPr lang="pl-PL" sz="3200" dirty="0" err="1"/>
              <a:t>Pixlr</a:t>
            </a:r>
            <a:r>
              <a:rPr lang="pl-PL" sz="3200" dirty="0"/>
              <a:t> </a:t>
            </a:r>
            <a:r>
              <a:rPr lang="pl-PL" sz="3200" dirty="0" smtClean="0"/>
              <a:t>Editor, wykorzystując średniozaawansowane funkcje programu</a:t>
            </a:r>
            <a:endParaRPr lang="pl-PL" sz="3200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456774" y="457200"/>
            <a:ext cx="6639930" cy="1593669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3200" dirty="0" smtClean="0"/>
          </a:p>
        </p:txBody>
      </p:sp>
      <p:sp>
        <p:nvSpPr>
          <p:cNvPr id="7" name="pole tekstowe 6"/>
          <p:cNvSpPr txBox="1"/>
          <p:nvPr/>
        </p:nvSpPr>
        <p:spPr>
          <a:xfrm>
            <a:off x="1" y="5486400"/>
            <a:ext cx="9144000" cy="12612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8" name="pole tekstowe 7"/>
          <p:cNvSpPr txBox="1"/>
          <p:nvPr/>
        </p:nvSpPr>
        <p:spPr>
          <a:xfrm>
            <a:off x="126124" y="5785945"/>
            <a:ext cx="8891752" cy="96169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lvl="0" algn="ctr"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36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To POTRAFI UCZESTNIK </a:t>
            </a:r>
            <a:r>
              <a:rPr lang="pl-PL" sz="3600" cap="all" spc="200" dirty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36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ZAJĘCIACH</a:t>
            </a:r>
            <a:endParaRPr lang="pl-PL" sz="3600" cap="all" spc="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Symbol zastępczy tekstu 2"/>
          <p:cNvSpPr txBox="1">
            <a:spLocks/>
          </p:cNvSpPr>
          <p:nvPr/>
        </p:nvSpPr>
        <p:spPr>
          <a:xfrm>
            <a:off x="2412106" y="469063"/>
            <a:ext cx="6729266" cy="1734206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3200" dirty="0" smtClean="0"/>
              <a:t>Korzysta z programu pixlr editor podłączonego do dysku Google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6994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260618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gmail.com i korzystanie z 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282484" y="2690949"/>
            <a:ext cx="8602208" cy="34421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Zaloguj się na swoje konto poczty gmail.com 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lub na swoje konto Google założone na inny adres e-mail, jeśli nie posiadasz adresu mailowego na gmail.com).</a:t>
            </a:r>
          </a:p>
          <a:p>
            <a:pPr marL="514350" lvl="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700" dirty="0">
                <a:latin typeface="Segoe UI" panose="020B0502040204020203" pitchFamily="34" charset="0"/>
                <a:cs typeface="Segoe UI" panose="020B0502040204020203" pitchFamily="34" charset="0"/>
              </a:rPr>
              <a:t>Następnie wejdź do dysku Google 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 otwórz program </a:t>
            </a:r>
            <a:r>
              <a:rPr lang="pl-PL" sz="2700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7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Editor</a:t>
            </a:r>
            <a:endParaRPr lang="pl-PL" sz="27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75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1 - CD.2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521874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 </a:t>
            </a:r>
            <a:r>
              <a:rPr lang="pl-PL" sz="3200" b="1" dirty="0"/>
              <a:t>gmail.com i korzystanie z programu </a:t>
            </a:r>
            <a:r>
              <a:rPr lang="pl-PL" sz="3200" b="1" dirty="0" err="1"/>
              <a:t>Pixlr</a:t>
            </a:r>
            <a:r>
              <a:rPr lang="pl-PL" sz="3200" b="1" dirty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315310" y="2952205"/>
            <a:ext cx="8718331" cy="3905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57188" lvl="0" indent="-357188">
              <a:spcBef>
                <a:spcPts val="1200"/>
              </a:spcBef>
            </a:pP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3.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Otwórz nowy obrazu w </a:t>
            </a:r>
            <a:r>
              <a:rPr lang="pl-PL" sz="2600" dirty="0" err="1">
                <a:latin typeface="Segoe UI" panose="020B0502040204020203" pitchFamily="34" charset="0"/>
                <a:cs typeface="Segoe UI" panose="020B0502040204020203" pitchFamily="34" charset="0"/>
              </a:rPr>
              <a:t>Pixlr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 Editor, korzystając z własnych zasobów zdjęciowych lub z portalu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https://pixabay.com/pl/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357188" indent="-357188">
              <a:spcBef>
                <a:spcPts val="1200"/>
              </a:spcBef>
            </a:pP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4. Przypomnij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sobie podstawowe funkcje pasków narzędzi – paska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Właściwości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i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paska Narzędzia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(np. prostych narzędzi edycyjnych: ołówek, pędzel, wiadro z farbą,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gumka;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prostych </a:t>
            </a:r>
            <a:r>
              <a:rPr lang="pl-PL" sz="26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funkcji: </a:t>
            </a:r>
            <a:r>
              <a:rPr lang="pl-PL" sz="2600" dirty="0">
                <a:latin typeface="Segoe UI" panose="020B0502040204020203" pitchFamily="34" charset="0"/>
                <a:cs typeface="Segoe UI" panose="020B0502040204020203" pitchFamily="34" charset="0"/>
              </a:rPr>
              <a:t>cofnij, redaguj itp.).</a:t>
            </a:r>
          </a:p>
        </p:txBody>
      </p:sp>
    </p:spTree>
    <p:extLst>
      <p:ext uri="{BB962C8B-B14F-4D97-AF65-F5344CB8AC3E}">
        <p14:creationId xmlns:p14="http://schemas.microsoft.com/office/powerpoint/2010/main" val="3030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1 -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CD.3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567559" y="1521874"/>
            <a:ext cx="8232540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Logowanie się do konta poczty elektronicznej </a:t>
            </a:r>
            <a:r>
              <a:rPr lang="pl-PL" sz="3200" b="1" dirty="0" smtClean="0"/>
              <a:t> </a:t>
            </a:r>
            <a:r>
              <a:rPr lang="pl-PL" sz="3200" b="1" dirty="0"/>
              <a:t>gmail.com i korzystanie z programu </a:t>
            </a:r>
            <a:r>
              <a:rPr lang="pl-PL" sz="3200" b="1" dirty="0" err="1"/>
              <a:t>Pixlr</a:t>
            </a:r>
            <a:r>
              <a:rPr lang="pl-PL" sz="3200" b="1" dirty="0"/>
              <a:t> Editor (powtórzenie)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677918" y="2952205"/>
            <a:ext cx="8466082" cy="28744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57188" indent="-357188"/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5. Prześlij obraz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pobrany z dysku komputera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lub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innego 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nośnika do programu Pixlr Editor.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0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33" y="354520"/>
            <a:ext cx="845325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2</a:t>
            </a:r>
          </a:p>
        </p:txBody>
      </p:sp>
      <p:sp>
        <p:nvSpPr>
          <p:cNvPr id="7" name="Tytuł 4"/>
          <p:cNvSpPr txBox="1">
            <a:spLocks/>
          </p:cNvSpPr>
          <p:nvPr/>
        </p:nvSpPr>
        <p:spPr>
          <a:xfrm>
            <a:off x="431433" y="1156114"/>
            <a:ext cx="8368666" cy="14303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/>
              <a:t>Paski narzędzi </a:t>
            </a:r>
            <a:r>
              <a:rPr lang="pl-PL" sz="3200" b="1" dirty="0" smtClean="0"/>
              <a:t>programu </a:t>
            </a:r>
            <a:r>
              <a:rPr lang="pl-PL" sz="3200" b="1" dirty="0" err="1" smtClean="0"/>
              <a:t>Pixlr</a:t>
            </a:r>
            <a:r>
              <a:rPr lang="pl-PL" sz="3200" b="1" dirty="0" smtClean="0"/>
              <a:t> Editor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15006" y="2586446"/>
            <a:ext cx="8628993" cy="2574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asek </a:t>
            </a: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w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łaściwości narzędzia (menu na górze),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rzybornik: narzędzia  (po lewej)</a:t>
            </a:r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Palety (po prawej)</a:t>
            </a:r>
          </a:p>
          <a:p>
            <a:endParaRPr lang="pl-PL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13614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2028</TotalTime>
  <Words>690</Words>
  <Application>Microsoft Office PowerPoint</Application>
  <PresentationFormat>Pokaz na ekranie (4:3)</PresentationFormat>
  <Paragraphs>82</Paragraphs>
  <Slides>23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32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Tworzenie  własnych zasobów  graficznych w programie  Pixlr Editor - część 2</vt:lpstr>
      <vt:lpstr>Prezentacja programu PowerPoint</vt:lpstr>
      <vt:lpstr>Prezentacja programu PowerPoint</vt:lpstr>
      <vt:lpstr>Prezentacja programu PowerPoint</vt:lpstr>
      <vt:lpstr>Prezentacja programu PowerPoint</vt:lpstr>
      <vt:lpstr>ĆWICZENIE 1</vt:lpstr>
      <vt:lpstr>ĆWICZENIE 1 - CD.2</vt:lpstr>
      <vt:lpstr>ĆWICZENIE 1 - CD.3</vt:lpstr>
      <vt:lpstr>ĆWICZENIE 2</vt:lpstr>
      <vt:lpstr>ĆWICZENIE 2 – CD.2</vt:lpstr>
      <vt:lpstr>ĆWICZENIE 2 – CD.3</vt:lpstr>
      <vt:lpstr>ĆWICZENIE 2 – CD.4</vt:lpstr>
      <vt:lpstr>ĆWICZENIE 2 – CD.5</vt:lpstr>
      <vt:lpstr>ĆWICZENIE 3</vt:lpstr>
      <vt:lpstr>ĆWICZENIE 3 – CD.2</vt:lpstr>
      <vt:lpstr>ĆWICZENIE 3 – CD.3</vt:lpstr>
      <vt:lpstr>ĆWICZENIE 3 – CD.4</vt:lpstr>
      <vt:lpstr>ĆWICZENIE 3 – CD.5</vt:lpstr>
      <vt:lpstr>ĆWICZENIE 3 – CD.6</vt:lpstr>
      <vt:lpstr>ĆWICZENIE 3 – CD.7</vt:lpstr>
      <vt:lpstr>ĆWICZENIE 4</vt:lpstr>
      <vt:lpstr>Dziękuję za uwagę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Elżbieta ED. Dydak</cp:lastModifiedBy>
  <cp:revision>337</cp:revision>
  <dcterms:created xsi:type="dcterms:W3CDTF">2016-08-25T12:18:52Z</dcterms:created>
  <dcterms:modified xsi:type="dcterms:W3CDTF">2018-12-27T09:04:49Z</dcterms:modified>
</cp:coreProperties>
</file>